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57" r:id="rId3"/>
    <p:sldId id="258" r:id="rId4"/>
    <p:sldId id="263" r:id="rId5"/>
    <p:sldId id="266" r:id="rId6"/>
    <p:sldId id="259" r:id="rId7"/>
    <p:sldId id="260" r:id="rId8"/>
    <p:sldId id="261" r:id="rId9"/>
    <p:sldId id="262" r:id="rId10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42" autoAdjust="0"/>
    <p:restoredTop sz="94660"/>
  </p:normalViewPr>
  <p:slideViewPr>
    <p:cSldViewPr snapToGrid="0">
      <p:cViewPr>
        <p:scale>
          <a:sx n="81" d="100"/>
          <a:sy n="81" d="100"/>
        </p:scale>
        <p:origin x="518" y="19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svg"/><Relationship Id="rId1" Type="http://schemas.openxmlformats.org/officeDocument/2006/relationships/image" Target="../media/image12.png"/><Relationship Id="rId6" Type="http://schemas.openxmlformats.org/officeDocument/2006/relationships/image" Target="../media/image17.svg"/><Relationship Id="rId5" Type="http://schemas.openxmlformats.org/officeDocument/2006/relationships/image" Target="../media/image16.png"/><Relationship Id="rId4" Type="http://schemas.openxmlformats.org/officeDocument/2006/relationships/image" Target="../media/image15.sv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svg"/><Relationship Id="rId1" Type="http://schemas.openxmlformats.org/officeDocument/2006/relationships/image" Target="../media/image12.png"/><Relationship Id="rId6" Type="http://schemas.openxmlformats.org/officeDocument/2006/relationships/image" Target="../media/image17.svg"/><Relationship Id="rId5" Type="http://schemas.openxmlformats.org/officeDocument/2006/relationships/image" Target="../media/image16.png"/><Relationship Id="rId4" Type="http://schemas.openxmlformats.org/officeDocument/2006/relationships/image" Target="../media/image15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icon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9C513FF-C353-4D14-AA27-9CB0D2CC899B}" type="doc">
      <dgm:prSet loTypeId="urn:microsoft.com/office/officeart/2018/5/layout/IconLeafLabelList" loCatId="icon" qsTypeId="urn:microsoft.com/office/officeart/2005/8/quickstyle/simple1" qsCatId="simple" csTypeId="urn:microsoft.com/office/officeart/2018/5/colors/Iconchunking_neutralicon_colorful1" csCatId="colorful" phldr="1"/>
      <dgm:spPr/>
      <dgm:t>
        <a:bodyPr/>
        <a:lstStyle/>
        <a:p>
          <a:endParaRPr lang="en-US"/>
        </a:p>
      </dgm:t>
    </dgm:pt>
    <dgm:pt modelId="{87DFEDDA-A21E-4CE2-B341-448FD83CAABD}">
      <dgm:prSet/>
      <dgm:spPr/>
      <dgm:t>
        <a:bodyPr/>
        <a:lstStyle/>
        <a:p>
          <a:pPr>
            <a:defRPr cap="all"/>
          </a:pPr>
          <a:r>
            <a:rPr lang="nl-NL"/>
            <a:t>Vis eten of vaker naar buiten gaan</a:t>
          </a:r>
          <a:endParaRPr lang="en-US"/>
        </a:p>
      </dgm:t>
    </dgm:pt>
    <dgm:pt modelId="{786BC582-21C3-4553-BD5E-1A5ACEBC5D69}" type="parTrans" cxnId="{E786665E-BA57-4C8E-991F-80F8531AF54E}">
      <dgm:prSet/>
      <dgm:spPr/>
      <dgm:t>
        <a:bodyPr/>
        <a:lstStyle/>
        <a:p>
          <a:endParaRPr lang="en-US"/>
        </a:p>
      </dgm:t>
    </dgm:pt>
    <dgm:pt modelId="{F2BE20CD-DD42-4F34-B961-336575A1CA76}" type="sibTrans" cxnId="{E786665E-BA57-4C8E-991F-80F8531AF54E}">
      <dgm:prSet/>
      <dgm:spPr/>
      <dgm:t>
        <a:bodyPr/>
        <a:lstStyle/>
        <a:p>
          <a:endParaRPr lang="en-US"/>
        </a:p>
      </dgm:t>
    </dgm:pt>
    <dgm:pt modelId="{6210BB02-A203-47E0-8243-C08B44B3458A}">
      <dgm:prSet/>
      <dgm:spPr/>
      <dgm:t>
        <a:bodyPr/>
        <a:lstStyle/>
        <a:p>
          <a:pPr>
            <a:defRPr cap="all"/>
          </a:pPr>
          <a:r>
            <a:rPr lang="nl-NL"/>
            <a:t>Fruit eten</a:t>
          </a:r>
          <a:endParaRPr lang="en-US"/>
        </a:p>
      </dgm:t>
    </dgm:pt>
    <dgm:pt modelId="{90B53A68-A0E4-4A56-997B-F342A05D857D}" type="parTrans" cxnId="{FD6D42D8-6F9D-44DC-89BD-BE004C506B10}">
      <dgm:prSet/>
      <dgm:spPr/>
      <dgm:t>
        <a:bodyPr/>
        <a:lstStyle/>
        <a:p>
          <a:endParaRPr lang="en-US"/>
        </a:p>
      </dgm:t>
    </dgm:pt>
    <dgm:pt modelId="{C269CD2B-08E9-4649-AFE5-96E896FBE22C}" type="sibTrans" cxnId="{FD6D42D8-6F9D-44DC-89BD-BE004C506B10}">
      <dgm:prSet/>
      <dgm:spPr/>
      <dgm:t>
        <a:bodyPr/>
        <a:lstStyle/>
        <a:p>
          <a:endParaRPr lang="en-US"/>
        </a:p>
      </dgm:t>
    </dgm:pt>
    <dgm:pt modelId="{7A759CA0-9BC3-4B4C-86A6-DD1F955E5EF1}">
      <dgm:prSet/>
      <dgm:spPr/>
      <dgm:t>
        <a:bodyPr/>
        <a:lstStyle/>
        <a:p>
          <a:pPr>
            <a:defRPr cap="all"/>
          </a:pPr>
          <a:r>
            <a:rPr lang="nl-NL"/>
            <a:t>Soms wat meer kcal </a:t>
          </a:r>
          <a:endParaRPr lang="en-US"/>
        </a:p>
      </dgm:t>
    </dgm:pt>
    <dgm:pt modelId="{EED26AED-46D5-4916-B19A-D5B9456183C6}" type="parTrans" cxnId="{146B3AAA-732A-45AD-8AAD-0B50920DDA72}">
      <dgm:prSet/>
      <dgm:spPr/>
      <dgm:t>
        <a:bodyPr/>
        <a:lstStyle/>
        <a:p>
          <a:endParaRPr lang="en-US"/>
        </a:p>
      </dgm:t>
    </dgm:pt>
    <dgm:pt modelId="{81999318-B317-4EA1-A6B6-931C27FBA8A5}" type="sibTrans" cxnId="{146B3AAA-732A-45AD-8AAD-0B50920DDA72}">
      <dgm:prSet/>
      <dgm:spPr/>
      <dgm:t>
        <a:bodyPr/>
        <a:lstStyle/>
        <a:p>
          <a:endParaRPr lang="en-US"/>
        </a:p>
      </dgm:t>
    </dgm:pt>
    <dgm:pt modelId="{0056A42D-47AA-4ECC-A716-40C54D1833C0}" type="pres">
      <dgm:prSet presAssocID="{99C513FF-C353-4D14-AA27-9CB0D2CC899B}" presName="root" presStyleCnt="0">
        <dgm:presLayoutVars>
          <dgm:dir/>
          <dgm:resizeHandles val="exact"/>
        </dgm:presLayoutVars>
      </dgm:prSet>
      <dgm:spPr/>
    </dgm:pt>
    <dgm:pt modelId="{FA855666-4D13-4AC6-B777-F3314D0BD9F1}" type="pres">
      <dgm:prSet presAssocID="{87DFEDDA-A21E-4CE2-B341-448FD83CAABD}" presName="compNode" presStyleCnt="0"/>
      <dgm:spPr/>
    </dgm:pt>
    <dgm:pt modelId="{C4DECA19-E40F-46D6-89B7-AEA4A5B1DA32}" type="pres">
      <dgm:prSet presAssocID="{87DFEDDA-A21E-4CE2-B341-448FD83CAABD}" presName="iconBgRect" presStyleLbl="bgShp" presStyleIdx="0" presStyleCnt="3"/>
      <dgm:spPr>
        <a:prstGeom prst="round2DiagRect">
          <a:avLst>
            <a:gd name="adj1" fmla="val 29727"/>
            <a:gd name="adj2" fmla="val 0"/>
          </a:avLst>
        </a:prstGeom>
      </dgm:spPr>
    </dgm:pt>
    <dgm:pt modelId="{F1F84F43-6BEA-4B79-AFED-1348D411797B}" type="pres">
      <dgm:prSet presAssocID="{87DFEDDA-A21E-4CE2-B341-448FD83CAABD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Fork and knife"/>
        </a:ext>
      </dgm:extLst>
    </dgm:pt>
    <dgm:pt modelId="{160455E4-DED7-4CD6-8252-52F9D32EBA50}" type="pres">
      <dgm:prSet presAssocID="{87DFEDDA-A21E-4CE2-B341-448FD83CAABD}" presName="spaceRect" presStyleCnt="0"/>
      <dgm:spPr/>
    </dgm:pt>
    <dgm:pt modelId="{7D69A6B4-3AE4-4CA0-8C57-F2B69000A200}" type="pres">
      <dgm:prSet presAssocID="{87DFEDDA-A21E-4CE2-B341-448FD83CAABD}" presName="textRect" presStyleLbl="revTx" presStyleIdx="0" presStyleCnt="3">
        <dgm:presLayoutVars>
          <dgm:chMax val="1"/>
          <dgm:chPref val="1"/>
        </dgm:presLayoutVars>
      </dgm:prSet>
      <dgm:spPr/>
    </dgm:pt>
    <dgm:pt modelId="{CB19C60A-57AE-4EBE-B6CA-A5B1DDF9D596}" type="pres">
      <dgm:prSet presAssocID="{F2BE20CD-DD42-4F34-B961-336575A1CA76}" presName="sibTrans" presStyleCnt="0"/>
      <dgm:spPr/>
    </dgm:pt>
    <dgm:pt modelId="{2FA11108-CDA5-4530-B0C0-6FB741347486}" type="pres">
      <dgm:prSet presAssocID="{6210BB02-A203-47E0-8243-C08B44B3458A}" presName="compNode" presStyleCnt="0"/>
      <dgm:spPr/>
    </dgm:pt>
    <dgm:pt modelId="{567C436D-93B6-4A30-A650-007F6BD87B46}" type="pres">
      <dgm:prSet presAssocID="{6210BB02-A203-47E0-8243-C08B44B3458A}" presName="iconBgRect" presStyleLbl="bgShp" presStyleIdx="1" presStyleCnt="3"/>
      <dgm:spPr>
        <a:prstGeom prst="round2DiagRect">
          <a:avLst>
            <a:gd name="adj1" fmla="val 29727"/>
            <a:gd name="adj2" fmla="val 0"/>
          </a:avLst>
        </a:prstGeom>
      </dgm:spPr>
    </dgm:pt>
    <dgm:pt modelId="{54D5F05C-5763-4CF1-9D2D-4B8D4E11F087}" type="pres">
      <dgm:prSet presAssocID="{6210BB02-A203-47E0-8243-C08B44B3458A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Fruit Bowl"/>
        </a:ext>
      </dgm:extLst>
    </dgm:pt>
    <dgm:pt modelId="{28816E96-0055-4106-86BE-6F5A4C91E042}" type="pres">
      <dgm:prSet presAssocID="{6210BB02-A203-47E0-8243-C08B44B3458A}" presName="spaceRect" presStyleCnt="0"/>
      <dgm:spPr/>
    </dgm:pt>
    <dgm:pt modelId="{48D24E50-A81C-4DF8-8A8E-85CA558B91F8}" type="pres">
      <dgm:prSet presAssocID="{6210BB02-A203-47E0-8243-C08B44B3458A}" presName="textRect" presStyleLbl="revTx" presStyleIdx="1" presStyleCnt="3">
        <dgm:presLayoutVars>
          <dgm:chMax val="1"/>
          <dgm:chPref val="1"/>
        </dgm:presLayoutVars>
      </dgm:prSet>
      <dgm:spPr/>
    </dgm:pt>
    <dgm:pt modelId="{5B79915E-794E-45C5-83AE-8BDFE2728B84}" type="pres">
      <dgm:prSet presAssocID="{C269CD2B-08E9-4649-AFE5-96E896FBE22C}" presName="sibTrans" presStyleCnt="0"/>
      <dgm:spPr/>
    </dgm:pt>
    <dgm:pt modelId="{F6A5C065-8526-4E4F-B7F4-F449A85C0067}" type="pres">
      <dgm:prSet presAssocID="{7A759CA0-9BC3-4B4C-86A6-DD1F955E5EF1}" presName="compNode" presStyleCnt="0"/>
      <dgm:spPr/>
    </dgm:pt>
    <dgm:pt modelId="{DC42F8A8-D7AC-4F5B-A433-416AFCE24A60}" type="pres">
      <dgm:prSet presAssocID="{7A759CA0-9BC3-4B4C-86A6-DD1F955E5EF1}" presName="iconBgRect" presStyleLbl="bgShp" presStyleIdx="2" presStyleCnt="3"/>
      <dgm:spPr>
        <a:prstGeom prst="round2DiagRect">
          <a:avLst>
            <a:gd name="adj1" fmla="val 29727"/>
            <a:gd name="adj2" fmla="val 0"/>
          </a:avLst>
        </a:prstGeom>
      </dgm:spPr>
    </dgm:pt>
    <dgm:pt modelId="{786EDBDC-D00E-48D7-93B7-D600BF1C1260}" type="pres">
      <dgm:prSet presAssocID="{7A759CA0-9BC3-4B4C-86A6-DD1F955E5EF1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IJsje"/>
        </a:ext>
      </dgm:extLst>
    </dgm:pt>
    <dgm:pt modelId="{F749EE0A-CCE7-4E76-81EB-4699ABD81376}" type="pres">
      <dgm:prSet presAssocID="{7A759CA0-9BC3-4B4C-86A6-DD1F955E5EF1}" presName="spaceRect" presStyleCnt="0"/>
      <dgm:spPr/>
    </dgm:pt>
    <dgm:pt modelId="{436433AD-7D0A-4BDC-822F-3F71A9015449}" type="pres">
      <dgm:prSet presAssocID="{7A759CA0-9BC3-4B4C-86A6-DD1F955E5EF1}" presName="textRect" presStyleLbl="revTx" presStyleIdx="2" presStyleCnt="3">
        <dgm:presLayoutVars>
          <dgm:chMax val="1"/>
          <dgm:chPref val="1"/>
        </dgm:presLayoutVars>
      </dgm:prSet>
      <dgm:spPr/>
    </dgm:pt>
  </dgm:ptLst>
  <dgm:cxnLst>
    <dgm:cxn modelId="{A7DD3C0F-253D-41C5-9D2E-E5321DE7280E}" type="presOf" srcId="{6210BB02-A203-47E0-8243-C08B44B3458A}" destId="{48D24E50-A81C-4DF8-8A8E-85CA558B91F8}" srcOrd="0" destOrd="0" presId="urn:microsoft.com/office/officeart/2018/5/layout/IconLeafLabelList"/>
    <dgm:cxn modelId="{E786665E-BA57-4C8E-991F-80F8531AF54E}" srcId="{99C513FF-C353-4D14-AA27-9CB0D2CC899B}" destId="{87DFEDDA-A21E-4CE2-B341-448FD83CAABD}" srcOrd="0" destOrd="0" parTransId="{786BC582-21C3-4553-BD5E-1A5ACEBC5D69}" sibTransId="{F2BE20CD-DD42-4F34-B961-336575A1CA76}"/>
    <dgm:cxn modelId="{813AF97E-A97D-4728-87DD-1E2033D76777}" type="presOf" srcId="{7A759CA0-9BC3-4B4C-86A6-DD1F955E5EF1}" destId="{436433AD-7D0A-4BDC-822F-3F71A9015449}" srcOrd="0" destOrd="0" presId="urn:microsoft.com/office/officeart/2018/5/layout/IconLeafLabelList"/>
    <dgm:cxn modelId="{D475488F-7D4F-467E-AF36-2DB96C4FF5AB}" type="presOf" srcId="{99C513FF-C353-4D14-AA27-9CB0D2CC899B}" destId="{0056A42D-47AA-4ECC-A716-40C54D1833C0}" srcOrd="0" destOrd="0" presId="urn:microsoft.com/office/officeart/2018/5/layout/IconLeafLabelList"/>
    <dgm:cxn modelId="{146B3AAA-732A-45AD-8AAD-0B50920DDA72}" srcId="{99C513FF-C353-4D14-AA27-9CB0D2CC899B}" destId="{7A759CA0-9BC3-4B4C-86A6-DD1F955E5EF1}" srcOrd="2" destOrd="0" parTransId="{EED26AED-46D5-4916-B19A-D5B9456183C6}" sibTransId="{81999318-B317-4EA1-A6B6-931C27FBA8A5}"/>
    <dgm:cxn modelId="{935C80D2-D87C-40D2-AD30-F13914DBD374}" type="presOf" srcId="{87DFEDDA-A21E-4CE2-B341-448FD83CAABD}" destId="{7D69A6B4-3AE4-4CA0-8C57-F2B69000A200}" srcOrd="0" destOrd="0" presId="urn:microsoft.com/office/officeart/2018/5/layout/IconLeafLabelList"/>
    <dgm:cxn modelId="{FD6D42D8-6F9D-44DC-89BD-BE004C506B10}" srcId="{99C513FF-C353-4D14-AA27-9CB0D2CC899B}" destId="{6210BB02-A203-47E0-8243-C08B44B3458A}" srcOrd="1" destOrd="0" parTransId="{90B53A68-A0E4-4A56-997B-F342A05D857D}" sibTransId="{C269CD2B-08E9-4649-AFE5-96E896FBE22C}"/>
    <dgm:cxn modelId="{4ACD7DCB-BFB4-44ED-B259-FDED8EA4DB0C}" type="presParOf" srcId="{0056A42D-47AA-4ECC-A716-40C54D1833C0}" destId="{FA855666-4D13-4AC6-B777-F3314D0BD9F1}" srcOrd="0" destOrd="0" presId="urn:microsoft.com/office/officeart/2018/5/layout/IconLeafLabelList"/>
    <dgm:cxn modelId="{A6EAA7BD-E07C-4EDB-848E-CF854228AA5F}" type="presParOf" srcId="{FA855666-4D13-4AC6-B777-F3314D0BD9F1}" destId="{C4DECA19-E40F-46D6-89B7-AEA4A5B1DA32}" srcOrd="0" destOrd="0" presId="urn:microsoft.com/office/officeart/2018/5/layout/IconLeafLabelList"/>
    <dgm:cxn modelId="{ECA6200C-F391-4AFE-8B82-85C92A1E6E47}" type="presParOf" srcId="{FA855666-4D13-4AC6-B777-F3314D0BD9F1}" destId="{F1F84F43-6BEA-4B79-AFED-1348D411797B}" srcOrd="1" destOrd="0" presId="urn:microsoft.com/office/officeart/2018/5/layout/IconLeafLabelList"/>
    <dgm:cxn modelId="{6F1BEDA5-C8A0-4F32-AFE5-64C6ACA638BF}" type="presParOf" srcId="{FA855666-4D13-4AC6-B777-F3314D0BD9F1}" destId="{160455E4-DED7-4CD6-8252-52F9D32EBA50}" srcOrd="2" destOrd="0" presId="urn:microsoft.com/office/officeart/2018/5/layout/IconLeafLabelList"/>
    <dgm:cxn modelId="{BD8FA497-BFE6-474C-9D00-208387754178}" type="presParOf" srcId="{FA855666-4D13-4AC6-B777-F3314D0BD9F1}" destId="{7D69A6B4-3AE4-4CA0-8C57-F2B69000A200}" srcOrd="3" destOrd="0" presId="urn:microsoft.com/office/officeart/2018/5/layout/IconLeafLabelList"/>
    <dgm:cxn modelId="{3BD58B91-9FDC-419A-A072-68DEBFD9CA18}" type="presParOf" srcId="{0056A42D-47AA-4ECC-A716-40C54D1833C0}" destId="{CB19C60A-57AE-4EBE-B6CA-A5B1DDF9D596}" srcOrd="1" destOrd="0" presId="urn:microsoft.com/office/officeart/2018/5/layout/IconLeafLabelList"/>
    <dgm:cxn modelId="{92F3A2FC-D7B4-4FAF-A03B-E2ADF5FF5FBC}" type="presParOf" srcId="{0056A42D-47AA-4ECC-A716-40C54D1833C0}" destId="{2FA11108-CDA5-4530-B0C0-6FB741347486}" srcOrd="2" destOrd="0" presId="urn:microsoft.com/office/officeart/2018/5/layout/IconLeafLabelList"/>
    <dgm:cxn modelId="{B7B9E5A3-6AC4-4A31-A5C8-99908E4DE40F}" type="presParOf" srcId="{2FA11108-CDA5-4530-B0C0-6FB741347486}" destId="{567C436D-93B6-4A30-A650-007F6BD87B46}" srcOrd="0" destOrd="0" presId="urn:microsoft.com/office/officeart/2018/5/layout/IconLeafLabelList"/>
    <dgm:cxn modelId="{C951BD27-6691-4936-931F-7F4E9B1C0933}" type="presParOf" srcId="{2FA11108-CDA5-4530-B0C0-6FB741347486}" destId="{54D5F05C-5763-4CF1-9D2D-4B8D4E11F087}" srcOrd="1" destOrd="0" presId="urn:microsoft.com/office/officeart/2018/5/layout/IconLeafLabelList"/>
    <dgm:cxn modelId="{6F1949F4-59FC-4F76-953B-0F3845106894}" type="presParOf" srcId="{2FA11108-CDA5-4530-B0C0-6FB741347486}" destId="{28816E96-0055-4106-86BE-6F5A4C91E042}" srcOrd="2" destOrd="0" presId="urn:microsoft.com/office/officeart/2018/5/layout/IconLeafLabelList"/>
    <dgm:cxn modelId="{BC978900-0F8C-44B9-A67F-8FC031C08A56}" type="presParOf" srcId="{2FA11108-CDA5-4530-B0C0-6FB741347486}" destId="{48D24E50-A81C-4DF8-8A8E-85CA558B91F8}" srcOrd="3" destOrd="0" presId="urn:microsoft.com/office/officeart/2018/5/layout/IconLeafLabelList"/>
    <dgm:cxn modelId="{305BCDFF-76A5-4AB0-AACE-EDE403619337}" type="presParOf" srcId="{0056A42D-47AA-4ECC-A716-40C54D1833C0}" destId="{5B79915E-794E-45C5-83AE-8BDFE2728B84}" srcOrd="3" destOrd="0" presId="urn:microsoft.com/office/officeart/2018/5/layout/IconLeafLabelList"/>
    <dgm:cxn modelId="{0AFDE265-50C4-4158-8EC5-D9D15D2B8F3D}" type="presParOf" srcId="{0056A42D-47AA-4ECC-A716-40C54D1833C0}" destId="{F6A5C065-8526-4E4F-B7F4-F449A85C0067}" srcOrd="4" destOrd="0" presId="urn:microsoft.com/office/officeart/2018/5/layout/IconLeafLabelList"/>
    <dgm:cxn modelId="{D85C1224-0F29-44A6-BD5D-374F1D884B06}" type="presParOf" srcId="{F6A5C065-8526-4E4F-B7F4-F449A85C0067}" destId="{DC42F8A8-D7AC-4F5B-A433-416AFCE24A60}" srcOrd="0" destOrd="0" presId="urn:microsoft.com/office/officeart/2018/5/layout/IconLeafLabelList"/>
    <dgm:cxn modelId="{6C9A4203-A165-4204-AF73-28C0D446C058}" type="presParOf" srcId="{F6A5C065-8526-4E4F-B7F4-F449A85C0067}" destId="{786EDBDC-D00E-48D7-93B7-D600BF1C1260}" srcOrd="1" destOrd="0" presId="urn:microsoft.com/office/officeart/2018/5/layout/IconLeafLabelList"/>
    <dgm:cxn modelId="{F5A2B808-5FD9-4A70-B5E2-48FBE5996B44}" type="presParOf" srcId="{F6A5C065-8526-4E4F-B7F4-F449A85C0067}" destId="{F749EE0A-CCE7-4E76-81EB-4699ABD81376}" srcOrd="2" destOrd="0" presId="urn:microsoft.com/office/officeart/2018/5/layout/IconLeafLabelList"/>
    <dgm:cxn modelId="{BD87B96A-A025-4A88-9DFC-50D7440E89FD}" type="presParOf" srcId="{F6A5C065-8526-4E4F-B7F4-F449A85C0067}" destId="{436433AD-7D0A-4BDC-822F-3F71A9015449}" srcOrd="3" destOrd="0" presId="urn:microsoft.com/office/officeart/2018/5/layout/IconLeaf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4DECA19-E40F-46D6-89B7-AEA4A5B1DA32}">
      <dsp:nvSpPr>
        <dsp:cNvPr id="0" name=""/>
        <dsp:cNvSpPr/>
      </dsp:nvSpPr>
      <dsp:spPr>
        <a:xfrm>
          <a:off x="599625" y="233922"/>
          <a:ext cx="1852875" cy="1852875"/>
        </a:xfrm>
        <a:prstGeom prst="round2DiagRect">
          <a:avLst>
            <a:gd name="adj1" fmla="val 29727"/>
            <a:gd name="adj2" fmla="val 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1F84F43-6BEA-4B79-AFED-1348D411797B}">
      <dsp:nvSpPr>
        <dsp:cNvPr id="0" name=""/>
        <dsp:cNvSpPr/>
      </dsp:nvSpPr>
      <dsp:spPr>
        <a:xfrm>
          <a:off x="994500" y="628797"/>
          <a:ext cx="1063125" cy="1063125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D69A6B4-3AE4-4CA0-8C57-F2B69000A200}">
      <dsp:nvSpPr>
        <dsp:cNvPr id="0" name=""/>
        <dsp:cNvSpPr/>
      </dsp:nvSpPr>
      <dsp:spPr>
        <a:xfrm>
          <a:off x="7313" y="2663922"/>
          <a:ext cx="30375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nl-NL" sz="2500" kern="1200"/>
            <a:t>Vis eten of vaker naar buiten gaan</a:t>
          </a:r>
          <a:endParaRPr lang="en-US" sz="2500" kern="1200"/>
        </a:p>
      </dsp:txBody>
      <dsp:txXfrm>
        <a:off x="7313" y="2663922"/>
        <a:ext cx="3037500" cy="720000"/>
      </dsp:txXfrm>
    </dsp:sp>
    <dsp:sp modelId="{567C436D-93B6-4A30-A650-007F6BD87B46}">
      <dsp:nvSpPr>
        <dsp:cNvPr id="0" name=""/>
        <dsp:cNvSpPr/>
      </dsp:nvSpPr>
      <dsp:spPr>
        <a:xfrm>
          <a:off x="4168688" y="233922"/>
          <a:ext cx="1852875" cy="1852875"/>
        </a:xfrm>
        <a:prstGeom prst="round2DiagRect">
          <a:avLst>
            <a:gd name="adj1" fmla="val 29727"/>
            <a:gd name="adj2" fmla="val 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4D5F05C-5763-4CF1-9D2D-4B8D4E11F087}">
      <dsp:nvSpPr>
        <dsp:cNvPr id="0" name=""/>
        <dsp:cNvSpPr/>
      </dsp:nvSpPr>
      <dsp:spPr>
        <a:xfrm>
          <a:off x="4563563" y="628797"/>
          <a:ext cx="1063125" cy="1063125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8D24E50-A81C-4DF8-8A8E-85CA558B91F8}">
      <dsp:nvSpPr>
        <dsp:cNvPr id="0" name=""/>
        <dsp:cNvSpPr/>
      </dsp:nvSpPr>
      <dsp:spPr>
        <a:xfrm>
          <a:off x="3576376" y="2663922"/>
          <a:ext cx="30375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nl-NL" sz="2500" kern="1200"/>
            <a:t>Fruit eten</a:t>
          </a:r>
          <a:endParaRPr lang="en-US" sz="2500" kern="1200"/>
        </a:p>
      </dsp:txBody>
      <dsp:txXfrm>
        <a:off x="3576376" y="2663922"/>
        <a:ext cx="3037500" cy="720000"/>
      </dsp:txXfrm>
    </dsp:sp>
    <dsp:sp modelId="{DC42F8A8-D7AC-4F5B-A433-416AFCE24A60}">
      <dsp:nvSpPr>
        <dsp:cNvPr id="0" name=""/>
        <dsp:cNvSpPr/>
      </dsp:nvSpPr>
      <dsp:spPr>
        <a:xfrm>
          <a:off x="7737751" y="233922"/>
          <a:ext cx="1852875" cy="1852875"/>
        </a:xfrm>
        <a:prstGeom prst="round2DiagRect">
          <a:avLst>
            <a:gd name="adj1" fmla="val 29727"/>
            <a:gd name="adj2" fmla="val 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86EDBDC-D00E-48D7-93B7-D600BF1C1260}">
      <dsp:nvSpPr>
        <dsp:cNvPr id="0" name=""/>
        <dsp:cNvSpPr/>
      </dsp:nvSpPr>
      <dsp:spPr>
        <a:xfrm>
          <a:off x="8132626" y="628797"/>
          <a:ext cx="1063125" cy="1063125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36433AD-7D0A-4BDC-822F-3F71A9015449}">
      <dsp:nvSpPr>
        <dsp:cNvPr id="0" name=""/>
        <dsp:cNvSpPr/>
      </dsp:nvSpPr>
      <dsp:spPr>
        <a:xfrm>
          <a:off x="7145438" y="2663922"/>
          <a:ext cx="30375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nl-NL" sz="2500" kern="1200"/>
            <a:t>Soms wat meer kcal </a:t>
          </a:r>
          <a:endParaRPr lang="en-US" sz="2500" kern="1200"/>
        </a:p>
      </dsp:txBody>
      <dsp:txXfrm>
        <a:off x="7145438" y="2663922"/>
        <a:ext cx="3037500" cy="7200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5/layout/IconLeafLabelList">
  <dgm:title val="Icon Leaf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round2DiagRect" r:blip="">
            <dgm:adjLst/>
            <dgm:extLst>
              <a:ext uri="{B698B0E9-8C71-41B9-8309-B3DCBF30829C}">
                <dgm1612:spPr xmlns:dgm1612="http://schemas.microsoft.com/office/drawing/2016/12/diagram">
                  <a:prstGeom prst="round2DiagRect">
                    <a:avLst>
                      <a:gd name="adj1" fmla="val 29727"/>
                      <a:gd name="adj2" fmla="val 0"/>
                    </a:avLst>
                  </a:prstGeom>
                </dgm1612:spPr>
              </a:ext>
            </dgm:ext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cap="all"/>
        </a:lvl1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9-09-25T08:04:53.277"/>
    </inkml:context>
    <inkml:brush xml:id="br0">
      <inkml:brushProperty name="width" value="0.05" units="cm"/>
      <inkml:brushProperty name="height" value="0.05" units="cm"/>
      <inkml:brushProperty name="ignorePressure" value="1"/>
    </inkml:brush>
  </inkml:definitions>
  <inkml:trace contextRef="#ctx0" brushRef="#br0">2881 1606,'-9'-23,"0"0,-2 1,0 0,-2 1,-3-4,-25-33,-11-8,17 26,-2 1,-1 1,-2 2,-1 2,-2 2,-30-17,13 14,-1 3,-2 2,-1 3,-61-16,-469-119,439 129,-1 8,-141-5,52 7,-2 0,239 23</inkml:trace>
  <inkml:trace contextRef="#ctx0" brushRef="#br0" timeOffset="933.991">851 1,'-159'88,"-39"34,69-30,-44 45,8-5,163-131,0 0,1 0,-1 1,0-1,0 1,1-1,-1 1,1-1,-1 1,1 0,0 0,0 0,0 0,0 0,0 0,0 0,1 0,-1 0,0 0,1 1,0-1,-1 2,2-1,0 0,0 1,1-1,-1 0,1 0,-1 0,1 0,0 0,0-1,0 1,1-1,-1 1,0-1,3 2,70 66,-2-2,48 59,96 119,-215-244,0 0,-1 0,0 0,1 0,-1 0,0 0,0 0,0 1,-1-1,1 0,0 1,-1-1,1 1,0 5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9-09-25T08:04:39.551"/>
    </inkml:context>
    <inkml:brush xml:id="br0">
      <inkml:brushProperty name="width" value="0.05" units="cm"/>
      <inkml:brushProperty name="height" value="0.05" units="cm"/>
      <inkml:brushProperty name="ignorePressure" value="1"/>
    </inkml:brush>
  </inkml:definitions>
  <inkml:trace contextRef="#ctx0" brushRef="#br0">355 1182,'-2'-2,"1"-1,-1 1,0 1,1-1,-1 0,0 0,0 1,0-1,0 1,0 0,-1-1,1 1,0 0,-1 0,1 1,0-1,-1 0,1 1,-2-1,0 1,0 0,0 1,0-1,0 1,0-1,0 1,0 0,0 1,0-1,1 1,-3 1,-7 4,1 1,0 1,0 0,0 1,1 0,-1 2,-4 7,1 0,0 1,1 0,2 1,0 0,1 1,1 0,1 1,1 0,-3 16,-3 22,3-1,3 2,0 37,4-40,3 0,6 45,-3-83,1 0,1 0,0 0,2-1,0 0,2 0,0 0,1-1,6 7,-11-18,1-1,0-1,0 1,1-1,0 0,0 0,1 0,0-1,0 0,0 0,0-1,1 0,-1 0,1-1,0 0,0 0,0-1,1 0,-1-1,4 1,0-1,-1-1,0-1,1 0,-1 0,0-1,0 0,0-1,0 0,0-1,-1 0,0-1,1 0,-1 0,-1-1,2-2,15-11,-1-1,0-1,-1-1,-2-1,0-2,-2 0,0-1,-2-1,-1 0,-1-1,-2-1,1-6,-6 15,-2-1,-1 0,0-1,-2 0,0 0,-1 0,-2 0,0 0,-1 0,-1 0,-2 0,0 0,-1 0,-1 0,-1 1,-1 0,-1 0,-2-2,-5-5,-1 0,-2 2,-6-8,9 15,1 0,2-1,0 0,0-1,2-1,-4-12,10 20</inkml:trace>
  <inkml:trace contextRef="#ctx0" brushRef="#br0" timeOffset="897.391">871 1069,'108'330,"-83"-250,-2 1,-5 0,-3 2,-3 0,-3 25,-9-108,1 1,-1 0,0 0,0-1,0 1,0 0,0 0,0-1,0 1,-1 0,1 0,0-1,0 1,0 0,-1 0,1-1,0 1,-1 0,1-1,-1 1,-8-7,-9-24,2-11,0 0,3-2,2 0,1 0,2-2,-22-221,29 245,-10-171,11 163,1 0,2 0,1 0,1 0,5-14,-9 40,0 0,0-1,0 1,0 0,1 0,-1 0,1 0,0 0,0 0,0 0,0 0,0 1,1-1,-1 1,1 0,0-1,-1 1,4-1,-3 2,0 0,0 1,0-1,0 1,0 0,1-1,-1 2,0-1,0 0,0 0,0 1,0 0,0 0,0 0,0 0,0 0,0 0,0 1,0-1,2 3,9 5,0 1,-1 1,0 0,-1 1,0 0,-1 1,-1 0,0 1,3 5,20 35,22 51,-36-67,0 0,14 27,2-1,40 54,-63-102,0 0,1 0,1-1,1-1,0 0,1-1,0-1,1-1,0 0,0-1,2-1,14 6,-29-14,0 1,0-1,0 0,0 0,0-1,0 1,0-1,1 0,-1 0,0 0,0-1,0 1,1-1,-1 0,0 0,0-1,0 1,0-1,-1 0,3-1,7-6</inkml:trace>
  <inkml:trace contextRef="#ctx0" brushRef="#br0" timeOffset="7009.769">1523 571,'6'6,"1"-1,0 1,0-1,1 0,0-1,-1 0,2 0,-1-1,0 0,0 0,1-1,0 0,-1-1,1 0,0 0,0-1,8 0,-6-2,-1 0,1 0,-1-1,1 0,-1-1,0 0,-1-1,1 0,-1 0,0-1,0 0,0-1,-1 0,4-5,7-7,-14 13,0 0,0 1,1-1,0 1,0 1,7-5,-13 9,1 0,0 0,-1-1,1 1,0 0,-1 0,1 0,0 0,-1 1,1-1,-1 0,1 0,0 0,-1 0,1 1,-1-1,1 0,0 0,-1 1,1-1,-1 0,1 1,-1-1,1 1,-1-1,1 1,-1-1,0 1,1-1,-1 1,0-1,1 1,-1 0,0-1,0 1,0-1,1 1,-1 0,0-1,0 1,0 0,0 0,6 33,-6-31,5 61,-2 0,-4 0,-4 19,-28 190,22-202,-12 38,18-88,-2-1,0 1,-1-2,-1 1,-1-1,0-1,-8 10,9-20,11-19,11-19,5-3,2 1,1 0,1 2,2 0,25-23,-38 43,1-1,0 2,0 0,1 0,0 2,1-1,0 2,0 0,0 0,1 1,0 1,0 1,0 0,0 1,14-1,14 2,-17 1,-1-1,24-5,-40 4,1 0,0-1,-1 0,1-1,-1 0,0 0,0-1,-1 0,3-3,15-12,-1-2,-1-1,-1-1,-1-1,-1 0,-2-2,0-1,2-6,20-40,-3-2,16-50,-34 74,-2-2,4-21,-16 46,0 0,-2 0,-1 0,-2 0,-1-15,0 36,-1 1,0-1,0 0,-1 1,0-1,0 1,-1 0,0-1,-1 1,1 1,-1-1,0 0,-1 1,0 0,0 0,0 0,0 1,-1 0,0 0,0 0,-1 1,1 0,-1 0,0 0,0 1,0 0,-1 0,1 1,-1 0,1 1,-1-1,1 1,-1 1,0 0,0 0,1 0,-1 1,0 0,0 0,1 1,-1 0,-5 3,1 0,0 1,0 0,0 1,1 1,0 0,0 0,1 1,1 1,-1-1,1 2,1-1,0 1,0 0,1 1,0 1,-9 17,1 1,2 1,1 0,1 1,-1 13,0 4,3 0,2 1,0 37,6-59,2 0,1 0,0-1,3 1,0-1,2 0,4 10,-8-29,0 0,1-1,0 1,1-1,0 0,0-1,1 1,-1-1,2 0,-1 0,1-1,0 0,0 0,1 0,3 1,0-2,0 1,1-1,0-1,0 0,0-1,0 0,0-1,1 0,-1-1,1-1,2 0,20-1,0-2,-1-1,1-2,-1-1,14-7,25-9,64-31,-118 46,-1-1,1 0,-2-2,1 0,-1 0,-1-2,0 0,-1-1,-1-1,0 0,0-1,-2 0,0-1,-1 0,-1-1,0 0,1-8,-3 7</inkml:trace>
  <inkml:trace contextRef="#ctx0" brushRef="#br0" timeOffset="8708.947">946 2496,'48'74,"-3"2,2 13,-26-49,13 26,-3 2,-3 0,0 13,-15-41,-3 1,-1 1,-2 0,-2 0,-1 0,-3 12,-1-52,0 0,0 0,0 0,-1 0,1 0,-1 0,1-1,-1 1,1 0,-1 0,0 0,0-1,0 1,-1 0,2-2,0 0,0 1,0-1,0 0,0 0,-1 0,1 0,0 0,0 0,0 0,0 1,-1-1,1 0,0 0,0 0,0 0,-1 0,1 0,0 0,0 0,0 0,-1 0,1 0,0 0,0 0,0 0,-1 0,1 0,0 0,0 0,0-1,0 1,-1 0,1 0,0 0,0 0,0 0,0 0,-1 0,1-1,-6-16,3-13,1 0,1-1,2 0,1 1,1 0,5-16,5-16,2 1,17-38,-11 40,3 2,3 1,2 1,2 1,2 2,29-33,-53 72,-10 6,0 7,-1 0,1 0,-1 0,1 0,-1 0,1 1,0-1,-1 0,1 1,-1-1,1 1,0-1,-2 2,-48 24,46-23,1-1,0 1,0 0,0 0,0 0,0 1,1-1,0 1,-1 0,0 1,3-3,0 1,0-1,1 0,-1 1,0-1,1 1,0-1,-1 1,1-1,0 1,0-1,0 1,1-1,-1 0,1 1,-1-1,1 1,0-1,0 0,0 1,1 0,8 19,2 0,1-1,1 0,13 15,69 74,-71-82,-11-13,0 0,1 0,1-1,0-1,1-1,0 0,4 0,-15-9,0 0,1 0,-1-1,1 0,0 0,0 0,-1-1,1 0,0 0,0-1,0 0,0 0,0-1,0 0,0 0,0 0,0-1,0 0,-1 0,1-1,-1 0,0 0,1-1,0-1,1-1,-1 0,0 0,-1-1,0 0,0 0,0 0,-1-1,0 0,0 0,-1 0,0-1,0 1,-1-1,0 0,1-6,3-18,0 0,-3 0,2-33,-6 31,0 1,-3-1,0 1,-2 0,-2 0,-1 0,-11-25,-5-6,-4 1,-2 2,-16-23,34 67,17 30,15 33,86 203,-68-149,5-1,4-3,15 17,-59-107,-1-1,1 1,0-1,1 0,-1 0,1 0,0-1,0 1,0-1,0 0,0 0,1 0,0-1,-1 1,4 0,-3-2,0 0,-1-1,1 0,-1 0,1 0,0 0,-1 0,1-1,-1 0,1 0,-1 0,0-1,1 1,-1-1,0 0,0-1,3-1,13-8</inkml:trace>
  <inkml:trace contextRef="#ctx0" brushRef="#br0" timeOffset="9646.231">2976 1801,'-31'6,"1"0,0 2,1 1,0 2,0 1,1 1,1 1,-4 4,17-9,0 1,1 0,0 1,0 1,1 0,1 1,0 0,1 1,0 0,1 0,1 1,0 0,1 0,0 1,-1 8,-2 14,0 0,3 1,0 9,5-28,1 1,0-1,2 0,0 0,2 1,0-1,2 5,0-10,0-1,1 1,1-1,1 0,0-1,0 0,1 0,1-1,0 0,1 0,4 2,-6-6,-1 0,1-1,1 0,-1 0,1-1,1 0,-1-1,1 0,-1-1,1 0,1-1,-1 0,0-1,1 0,6 0,-11-2,1-1,0 1,-1-1,1 0,-1-1,0 0,1 0,-1-1,0 0,0 0,-1 0,1-1,-1 0,4-3,-2 0,0 0,0 0,-1-1,0 0,-1-1,0 0,0 0,-1 0,4-7,1-8,-2-1,0 0,-1 0,-1 0,-2-1,0 0,-2 0,-1 0,0-17,-1 1,-3 0,-5-31,4 53,0 0,-1 0,-2 0,0 1,0 0,-2 1,-1-1,-8-11,7 15,15 23,17 29,-20-35,40 72,-13-22,1-2,3 0,2-2,30 31,-61-75,1-1,-1 1,1-1,0 0,0 0,0 0,0-1,0 1,1-1,-1 0,1 0,0-1,-1 1,1-1,0 0,0-1,0 1,0-1,2 0,0-1,-1 0,1-1,-1 1,1-1,-1 0,0-1,0 0,0 0,0 0,-1 0,1-1,1-1,42-35,-31 22</inkml:trace>
  <inkml:trace contextRef="#ctx0" brushRef="#br0" timeOffset="10542.224">3822 1363,'-13'-1,"-1"1,1 1,-1 0,1 0,0 1,0 1,0 1,0-1,0 2,1 0,-1 0,1 1,1 1,-1 0,1 1,0 0,1 0,0 1,1 1,-1-1,2 2,-4 4,-5 9,0 0,2 1,1 1,1 1,2 0,0 0,2 1,1 0,-5 28,10-36,0 0,2-1,0 1,1 0,1 0,0-1,2 1,0 0,2-1,0 0,1 0,0 0,2-1,0 0,4 3,-8-13,1-1,0 0,0 0,1-1,0 1,0-1,0-1,1 1,0-1,0 0,1-1,-1 0,1 0,0 0,0-1,0 0,0-1,0 0,1 0,-1 0,3-1,1-1,0 0,-1 0,1-1,-1-1,1 0,-1-1,0 0,0 0,0-1,0-1,0 0,-1 0,0-1,0 0,4-4,-1-2,0 1,0-2,-2 1,0-2,0 1,-1-1,-1-1,0 0,-1 0,-1-1,0 0,-1 0,-1-1,0 0,1-10,1-19,-1-1,-2 0,-2 0,-3 0,-2-8,2 29,-1-1,-1 1,-1-1,-2 1,-1 0,-6-15,37 140,-3-32,3-2,3 1,-13-37,1 0,1-1,1-1,2 0,11 12,-26-34,0-1,0 0,0 0,0 0,1-1,0 1,0-1,0 0,0 0,0-1,0 0,1 0,1 1,-4-3,0 1,0-1,0 0,0 0,0 0,0 0,0-1,0 1,-1-1,1 0,0 0,0 0,0 0,-1 0,1 0,-1-1,1 0,-1 1,1-1,-1 0,0 0,0 0,0 0,0 0,0-1,0 0,9-12,-2 1</inkml:trace>
  <inkml:trace contextRef="#ctx0" brushRef="#br0" timeOffset="11311.922">4533 807,'-30'18,"1"2,0 1,2 2,-13 13,29-25,1 0,0 1,0 1,1 0,1 0,0 0,1 1,0 1,1-1,1 1,-2 6,7-20,0 1,-1-1,1 1,0 0,0-1,0 1,0-1,0 1,1 0,-1-1,0 1,1-1,-1 1,1-1,-1 1,1-1,0 0,0 1,-1-1,1 0,0 1,0-1,1 0,-1 0,0 0,0 0,0 0,1 0,-1 0,0 0,1-1,-1 1,1 0,-1-1,1 1,-1-1,1 0,10 3,-1 0,1-1,-1-1,1 0,0 0,4 0,62 7,0 4,0 4,19 8,-59-13,-1 2,0 1,0 2,-2 2,0 1,-1 2,15 12,-40-26,-1 0,-1 0,1 0,-1 1,0 0,-1 1,0-1,0 1,-1 1,0-1,0 1,2 8,-5-10,0 0,0 0,-1 0,0 0,-1 1,1-1,-2 0,1 0,-1 0,0 1,-1-1,0 0,0 0,-1 0,0-1,-3 6,-3 5,-2-1,0 0,-1-1,0 0,-2-1,0 0,0-2,-1 1,-1-2,0 0,-17 9,4-4,-1-1,-1-1,-1-2,0-1,0-2,-23 4,47-12,-1 0,0-1,0 0,0 0,0-1,0 0,0 0,0-1,-5-2,10 2,1 0,-1 0,0-1,0 0,1 0,-1 0,1 0,0 0,-1-1,1 0,0 1,0-1,1 0,-1 0,1-1,-1 1,1-1,0 1,0-1,1 1,-2-4,-5-16,2 2</inkml:trace>
  <inkml:trace contextRef="#ctx0" brushRef="#br0" timeOffset="11897.175">5147 756,'7'15,"1"-1,0 0,1 0,0-1,1 0,1 0,9 8,16 20,61 91,-6 5,24 56,-109-183,37 65,4 16,-36-68,-1 1,-2 0,0 1,-1-1,-2 2,1 6,-6-19,1 1,-2-1,0 1,-1-1,0 0,-1 1,0-1,-1 0,-1-1,0 1,-1-1,0 0,-6 9,-3 2,0-2,-1 0,-1-1,-1 0,0-2,-15 11,26-23,-1 0,-1-1,1 1,-1-2,0 1,0-1,0-1,0 0,-1 0,0-1,1 0,-1 0,0-1,-4 0,-7-2,-1 0,1-1,0-1,0-1,-21-7,5 1</inkml:trace>
  <inkml:trace contextRef="#ctx0" brushRef="#br0" timeOffset="12226.002">5012 226,'0'0,"0"0,0 0,0 0,0 0,0 0,0 0,0 0,0 0,0 0</inkml:trace>
  <inkml:trace contextRef="#ctx0" brushRef="#br0" timeOffset="12876.063">5596 743,'20'-5,"-1"-1,0 0,-1-2,0 0,0-1,0-1,-1-1,-1 0,9-8,27-26,-3-1,5-9,-46 47,25-26,22-31,-47 54,0 0,0 0,-1-1,-1 0,0-1,-1 1,0-1,1-8,-5 18,-1 1,1-1,-1 0,0 1,0-1,0 0,0 1,0-1,-1 0,1 1,-1-1,1 0,-1 1,0-1,0 1,-1-1,1 1,0 0,-2-2,1 1,-2 0,1-1,0 1,-1 0,1 1,-1-1,0 1,0-1,0 1,0 0,-1 0,-7-2,0 1,0-1,0 2,-1 0,1 0,0 1,-1 1,-3 0,1 2,1 0,-1 1,1 1,0 0,0 1,0 1,1 0,0 0,0 2,1-1,-1 2,2 0,-10 8,7-5,1 1,0 1,1 0,0 1,1 0,1 0,0 1,1 1,1-1,-5 14,9-15,1-1,0 1,1 0,1 0,0 0,1 0,0 0,2 0,0 0,0 0,1-1,1 1,0-1,7 13,-3-5,2-1,1-1,1 0,0 0,1-1,1-1,1 0,1-1,6 5,-12-14,0 0,0 0,1-1,-1-1,2 0,-1 0,1-1,0 0,0-1,0-1,0 0,1 0,-1-2,1 1,-1-1,1-1,0 0,-1-1,1-1,0 0,6-2,-2 0,1-2,-2 0,1 0,-1-2,0 0,0-1,-1 0,0-1,-1-1,0-1,-1 0,0 0,-1-1,0-1,-1 0,10-17,-5 6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B18A803-0BF9-4C79-A088-5424871140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D4F52214-63B7-409C-AC7E-D999810B117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9B00B537-B1F1-492E-ADFD-87DB81C690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5EE2F-B4BB-4702-97FA-EA8AD58FDBFF}" type="datetimeFigureOut">
              <a:rPr lang="nl-NL" smtClean="0"/>
              <a:t>26-9-2019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DA2694DB-8D1C-4D93-87E8-4F271943E6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9B0B5D7A-19B6-4C8E-B920-9F65F7E4A5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D8986-E84C-4F07-9BBA-4A48E155077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458168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2E28630-545E-4C30-8282-FB1A945BCC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C5383C7E-780B-4400-B6AB-A2461977808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D130B21B-7B8D-413E-A990-E5A212CA1B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5EE2F-B4BB-4702-97FA-EA8AD58FDBFF}" type="datetimeFigureOut">
              <a:rPr lang="nl-NL" smtClean="0"/>
              <a:t>26-9-2019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7CBE6704-3E76-4221-B0AF-20B94B5E56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51473179-98D2-474D-803B-08451CAACC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D8986-E84C-4F07-9BBA-4A48E155077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87092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D260C478-C74C-4346-BA13-F0A11E5FE7C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63DB76EA-3B52-4593-BC8D-EE7A016961F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23CDCD13-02C4-45B5-AAFB-16A0B864B0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5EE2F-B4BB-4702-97FA-EA8AD58FDBFF}" type="datetimeFigureOut">
              <a:rPr lang="nl-NL" smtClean="0"/>
              <a:t>26-9-2019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D12A9008-DFD1-4DBC-93E7-BE921032C8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647ADD89-F766-47B3-8A14-4ABE29B5FA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D8986-E84C-4F07-9BBA-4A48E155077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410836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FDB2894-52AB-4715-959E-0282C38C99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5C2A6F0-319D-4144-8A9C-42BCA83FCA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533A98E5-EEED-4F00-B402-E64A105ABE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5EE2F-B4BB-4702-97FA-EA8AD58FDBFF}" type="datetimeFigureOut">
              <a:rPr lang="nl-NL" smtClean="0"/>
              <a:t>26-9-2019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0C673E92-B046-463D-B4B2-4631DF0DB1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7813F3E8-946A-4C62-A87E-C96BEEA986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D8986-E84C-4F07-9BBA-4A48E155077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96817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13B58CA-6B05-45B4-9579-43A8E2F71D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C8169044-A7AE-44F5-A45F-6498B0089E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FD133616-9929-45B1-B047-E65FA813B9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5EE2F-B4BB-4702-97FA-EA8AD58FDBFF}" type="datetimeFigureOut">
              <a:rPr lang="nl-NL" smtClean="0"/>
              <a:t>26-9-2019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959344F3-D66D-4DFE-81B8-CFA2F879AC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60832737-BFE8-41A8-8A55-B315D30284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D8986-E84C-4F07-9BBA-4A48E155077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874977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0E948F5-D7EA-41C8-8B38-DA4C09A82E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F0D3BEA-06A9-47C8-BBE6-0911B655815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4BA7E2DA-AA78-4E40-96AF-BA3A6C513E8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3D74CDBD-5FEB-41F2-BF7E-6FA38AB399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5EE2F-B4BB-4702-97FA-EA8AD58FDBFF}" type="datetimeFigureOut">
              <a:rPr lang="nl-NL" smtClean="0"/>
              <a:t>26-9-2019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84A9FEC3-ADDA-4966-907A-2F28B9D809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C1F15636-B799-42AA-BE85-1EAB1D519E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D8986-E84C-4F07-9BBA-4A48E155077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252011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CE9E755-3300-4F7B-9F33-5E7FDDFEF8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5B9C82C9-D132-4A7D-B6EB-0CBB2D8A52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9BB4C38F-1002-4127-81EE-B9979DF3224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68BFD9BF-7970-4DDD-BBFC-FFC19C24CF0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AE337C4A-97CA-4A4A-B3C0-AB08F384A8E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08F1EBF4-4D00-4A9F-B2DD-587559E24C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5EE2F-B4BB-4702-97FA-EA8AD58FDBFF}" type="datetimeFigureOut">
              <a:rPr lang="nl-NL" smtClean="0"/>
              <a:t>26-9-2019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18088B09-CA0F-413A-98A1-0BA01DBCFE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D073E7AB-1023-4C0F-BD8A-8AA213CD08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D8986-E84C-4F07-9BBA-4A48E155077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095153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2EFC466-7F66-4027-9646-A84C55974C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E875D810-62FB-48C0-919D-7E6B6F34F4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5EE2F-B4BB-4702-97FA-EA8AD58FDBFF}" type="datetimeFigureOut">
              <a:rPr lang="nl-NL" smtClean="0"/>
              <a:t>26-9-2019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76FEEC0D-1AD0-4526-B57C-22C3743F8F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4E2EDCD2-B0AB-4F45-862F-A597AA1A5E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D8986-E84C-4F07-9BBA-4A48E155077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30858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F68263D1-FE7F-490A-B639-4A21ED2E58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5EE2F-B4BB-4702-97FA-EA8AD58FDBFF}" type="datetimeFigureOut">
              <a:rPr lang="nl-NL" smtClean="0"/>
              <a:t>26-9-2019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7F0CC0E2-6CDD-4C62-9EDC-1FECFAE92B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BC2E8D83-B1A4-4171-962F-6BAFE8A1D4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D8986-E84C-4F07-9BBA-4A48E155077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954069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7116EBF-02D7-47C5-8851-EB9FC20FD6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73CED2C-6EFA-4815-8177-65CA2D874A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0AB47DD0-5BF6-4104-95BB-AA3563813F9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15E907F4-72AF-42DD-8633-B382E881DD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5EE2F-B4BB-4702-97FA-EA8AD58FDBFF}" type="datetimeFigureOut">
              <a:rPr lang="nl-NL" smtClean="0"/>
              <a:t>26-9-2019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EF5F9029-A2AA-4535-BD03-8A07A981CB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8E2D2942-9212-40E8-8855-5DC2BC5A6D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D8986-E84C-4F07-9BBA-4A48E155077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219642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3CD84EE-7A19-49E2-A726-8DDDF3456A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D2ADBE85-E8E1-4598-B6DF-27E65B73F56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FA378DD4-00F4-4CFB-A29C-A161D6EE938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5483A692-50FF-4526-8862-A226CF23A5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5EE2F-B4BB-4702-97FA-EA8AD58FDBFF}" type="datetimeFigureOut">
              <a:rPr lang="nl-NL" smtClean="0"/>
              <a:t>26-9-2019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AEB6B612-F237-4FB6-9403-AF8838281D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97686BFD-0F03-4309-8E75-C3F86E19E7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D8986-E84C-4F07-9BBA-4A48E155077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192720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12917E1E-4BE6-47BD-8F1A-1FB9F9DC24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EB6315E5-EDDE-43B1-A81D-8718705AF7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4EB42312-7BC4-4343-AB8A-F793A1D482B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D5EE2F-B4BB-4702-97FA-EA8AD58FDBFF}" type="datetimeFigureOut">
              <a:rPr lang="nl-NL" smtClean="0"/>
              <a:t>26-9-2019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437F0ED3-DB39-4B4D-AE83-B8D9A750A05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F04C8480-6D14-42DD-89C1-958562B928D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ED8986-E84C-4F07-9BBA-4A48E155077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51082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customXml" Target="../ink/ink2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80325F2F-DAA2-4217-AC5B-0B6E30CAA5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Wat gaan we doen?</a:t>
            </a:r>
          </a:p>
        </p:txBody>
      </p:sp>
      <p:sp>
        <p:nvSpPr>
          <p:cNvPr id="5" name="Tijdelijke aanduiding voor inhoud 4">
            <a:extLst>
              <a:ext uri="{FF2B5EF4-FFF2-40B4-BE49-F238E27FC236}">
                <a16:creationId xmlns:a16="http://schemas.microsoft.com/office/drawing/2014/main" id="{C80A666B-3AE6-4D67-81ED-D94D7A8478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 Casus Klaasje</a:t>
            </a:r>
          </a:p>
          <a:p>
            <a:r>
              <a:rPr lang="nl-NL" dirty="0"/>
              <a:t> Opdracht 1 t/m 3 maken</a:t>
            </a:r>
          </a:p>
          <a:p>
            <a:r>
              <a:rPr lang="nl-NL" dirty="0"/>
              <a:t> </a:t>
            </a:r>
            <a:r>
              <a:rPr lang="nl-NL" dirty="0" err="1"/>
              <a:t>Kahootje</a:t>
            </a:r>
            <a:endParaRPr lang="nl-NL" dirty="0"/>
          </a:p>
          <a:p>
            <a:r>
              <a:rPr lang="nl-NL" dirty="0"/>
              <a:t> Opdracht 4 en 5</a:t>
            </a:r>
          </a:p>
          <a:p>
            <a:r>
              <a:rPr lang="nl-NL" dirty="0"/>
              <a:t> Advies voor onze Klaasje</a:t>
            </a:r>
          </a:p>
          <a:p>
            <a:endParaRPr lang="nl-NL" dirty="0"/>
          </a:p>
        </p:txBody>
      </p:sp>
      <p:pic>
        <p:nvPicPr>
          <p:cNvPr id="6" name="Afbeelding 5" descr="Afbeeldingsresultaat voor oude vrouw">
            <a:extLst>
              <a:ext uri="{FF2B5EF4-FFF2-40B4-BE49-F238E27FC236}">
                <a16:creationId xmlns:a16="http://schemas.microsoft.com/office/drawing/2014/main" id="{FEB1159C-A9F5-4A41-8CA8-56BE0C8D9C15}"/>
              </a:ext>
            </a:extLst>
          </p:cNvPr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130" t="2226" r="15492" b="44770"/>
          <a:stretch/>
        </p:blipFill>
        <p:spPr bwMode="auto">
          <a:xfrm>
            <a:off x="5089281" y="1187570"/>
            <a:ext cx="2013438" cy="2092852"/>
          </a:xfrm>
          <a:prstGeom prst="heart">
            <a:avLst/>
          </a:prstGeom>
          <a:noFill/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3" name="Inkt 22">
                <a:extLst>
                  <a:ext uri="{FF2B5EF4-FFF2-40B4-BE49-F238E27FC236}">
                    <a16:creationId xmlns:a16="http://schemas.microsoft.com/office/drawing/2014/main" id="{4B049F4F-B077-4AAD-94E6-70371BCDA414}"/>
                  </a:ext>
                </a:extLst>
              </p14:cNvPr>
              <p14:cNvContentPartPr/>
              <p14:nvPr/>
            </p14:nvContentPartPr>
            <p14:xfrm>
              <a:off x="7169545" y="2068922"/>
              <a:ext cx="1037160" cy="578160"/>
            </p14:xfrm>
          </p:contentPart>
        </mc:Choice>
        <mc:Fallback xmlns="">
          <p:pic>
            <p:nvPicPr>
              <p:cNvPr id="23" name="Inkt 22">
                <a:extLst>
                  <a:ext uri="{FF2B5EF4-FFF2-40B4-BE49-F238E27FC236}">
                    <a16:creationId xmlns:a16="http://schemas.microsoft.com/office/drawing/2014/main" id="{4B049F4F-B077-4AAD-94E6-70371BCDA414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7160545" y="2060282"/>
                <a:ext cx="1054800" cy="595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24" name="Inkt 23">
                <a:extLst>
                  <a:ext uri="{FF2B5EF4-FFF2-40B4-BE49-F238E27FC236}">
                    <a16:creationId xmlns:a16="http://schemas.microsoft.com/office/drawing/2014/main" id="{F4274C25-9CD4-4157-8863-ED364F63A733}"/>
                  </a:ext>
                </a:extLst>
              </p14:cNvPr>
              <p14:cNvContentPartPr/>
              <p14:nvPr/>
            </p14:nvContentPartPr>
            <p14:xfrm>
              <a:off x="5703985" y="3281402"/>
              <a:ext cx="2265120" cy="1220760"/>
            </p14:xfrm>
          </p:contentPart>
        </mc:Choice>
        <mc:Fallback xmlns="">
          <p:pic>
            <p:nvPicPr>
              <p:cNvPr id="24" name="Inkt 23">
                <a:extLst>
                  <a:ext uri="{FF2B5EF4-FFF2-40B4-BE49-F238E27FC236}">
                    <a16:creationId xmlns:a16="http://schemas.microsoft.com/office/drawing/2014/main" id="{F4274C25-9CD4-4157-8863-ED364F63A733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5694985" y="3272762"/>
                <a:ext cx="2282760" cy="12384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8119784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023BD75-5B4E-4C36-AAE6-9E717B62FD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16878" y="629266"/>
            <a:ext cx="6422849" cy="1676603"/>
          </a:xfrm>
        </p:spPr>
        <p:txBody>
          <a:bodyPr>
            <a:normAutofit/>
          </a:bodyPr>
          <a:lstStyle/>
          <a:p>
            <a:r>
              <a:rPr lang="nl-NL" dirty="0"/>
              <a:t>Dit is Klaasje</a:t>
            </a:r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C95B82D5-A8BB-45BF-BED8-C7B2068921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36008" cy="6858000"/>
          </a:xfrm>
          <a:prstGeom prst="rect">
            <a:avLst/>
          </a:prstGeom>
          <a:solidFill>
            <a:srgbClr val="3953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Rounded Rectangle 9">
            <a:extLst>
              <a:ext uri="{FF2B5EF4-FFF2-40B4-BE49-F238E27FC236}">
                <a16:creationId xmlns:a16="http://schemas.microsoft.com/office/drawing/2014/main" id="{296C61EC-FBF4-4216-BE67-6C864D30A0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4632" y="484632"/>
            <a:ext cx="3666744" cy="5739187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rgbClr val="C8CACA"/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Afbeelding 3" descr="Afbeeldingsresultaat voor oude vrouw">
            <a:extLst>
              <a:ext uri="{FF2B5EF4-FFF2-40B4-BE49-F238E27FC236}">
                <a16:creationId xmlns:a16="http://schemas.microsoft.com/office/drawing/2014/main" id="{A9034A5D-6C5C-4C18-84A7-C932B3B30554}"/>
              </a:ext>
            </a:extLst>
          </p:cNvPr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173" r="11144"/>
          <a:stretch/>
        </p:blipFill>
        <p:spPr bwMode="auto">
          <a:xfrm>
            <a:off x="1138093" y="498759"/>
            <a:ext cx="2359822" cy="3259665"/>
          </a:xfrm>
          <a:prstGeom prst="rect">
            <a:avLst/>
          </a:prstGeom>
          <a:noFill/>
          <a:effectLst/>
        </p:spPr>
      </p:pic>
      <p:pic>
        <p:nvPicPr>
          <p:cNvPr id="3076" name="Picture 4" descr="Afbeeldingsresultaat voor oudje naar supermarkt">
            <a:extLst>
              <a:ext uri="{FF2B5EF4-FFF2-40B4-BE49-F238E27FC236}">
                <a16:creationId xmlns:a16="http://schemas.microsoft.com/office/drawing/2014/main" id="{1005BD2E-CF32-4BF6-AB24-5033DCEEF32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52272" y="3758424"/>
            <a:ext cx="3386556" cy="22520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FE2F07C-5D35-4E47-A5C5-5B1FAC5689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16880" y="2438400"/>
            <a:ext cx="6422848" cy="3785419"/>
          </a:xfrm>
        </p:spPr>
        <p:txBody>
          <a:bodyPr>
            <a:normAutofit/>
          </a:bodyPr>
          <a:lstStyle/>
          <a:p>
            <a:r>
              <a:rPr lang="nl-NL" sz="2000" dirty="0"/>
              <a:t>1,75 meter lang</a:t>
            </a:r>
          </a:p>
          <a:p>
            <a:r>
              <a:rPr lang="nl-NL" sz="2000" dirty="0"/>
              <a:t>70 kilo </a:t>
            </a:r>
          </a:p>
          <a:p>
            <a:r>
              <a:rPr lang="nl-NL" sz="2000" dirty="0"/>
              <a:t>78 jaar </a:t>
            </a:r>
          </a:p>
          <a:p>
            <a:r>
              <a:rPr lang="nl-NL" sz="2000" dirty="0"/>
              <a:t>Vroeger erg sportief</a:t>
            </a:r>
          </a:p>
          <a:p>
            <a:r>
              <a:rPr lang="nl-NL" sz="2000" dirty="0"/>
              <a:t>Loopt nu nog maar 2x per week naar de supermarkt</a:t>
            </a:r>
          </a:p>
          <a:p>
            <a:r>
              <a:rPr lang="nl-NL" sz="2000" dirty="0"/>
              <a:t>Geniet van haar pensioen</a:t>
            </a:r>
          </a:p>
        </p:txBody>
      </p:sp>
    </p:spTree>
    <p:extLst>
      <p:ext uri="{BB962C8B-B14F-4D97-AF65-F5344CB8AC3E}">
        <p14:creationId xmlns:p14="http://schemas.microsoft.com/office/powerpoint/2010/main" val="21224501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92BB017-ACE3-42A7-B64A-CDC65C9B4F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Antwoorden 1 t/m 3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6BAB39E-2A8E-49A1-8281-A9273BE753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BMI: 22.86 </a:t>
            </a:r>
            <a:r>
              <a:rPr lang="nl-NL" dirty="0">
                <a:sym typeface="Wingdings" panose="05000000000000000000" pitchFamily="2" charset="2"/>
              </a:rPr>
              <a:t> Ze heeft een normaal gewicht</a:t>
            </a:r>
          </a:p>
          <a:p>
            <a:r>
              <a:rPr lang="nl-NL" dirty="0">
                <a:sym typeface="Wingdings" panose="05000000000000000000" pitchFamily="2" charset="2"/>
              </a:rPr>
              <a:t>BMR: 1299 kcal</a:t>
            </a:r>
          </a:p>
          <a:p>
            <a:r>
              <a:rPr lang="nl-NL" dirty="0"/>
              <a:t>Energiebehoefte: 1819 kcal</a:t>
            </a:r>
          </a:p>
        </p:txBody>
      </p:sp>
      <p:pic>
        <p:nvPicPr>
          <p:cNvPr id="2050" name="Picture 2" descr="Afbeeldingsresultaat voor bmi">
            <a:extLst>
              <a:ext uri="{FF2B5EF4-FFF2-40B4-BE49-F238E27FC236}">
                <a16:creationId xmlns:a16="http://schemas.microsoft.com/office/drawing/2014/main" id="{7A84CF55-7BF4-430B-A992-5AC58B7F882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3186113"/>
            <a:ext cx="4762500" cy="2990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179649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94FCA10-A2E4-4966-9A9C-3B73A602A0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13111" y="640081"/>
            <a:ext cx="5138808" cy="3352473"/>
          </a:xfrm>
          <a:noFill/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60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Kahootje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426BD47-34F0-49BB-BCFB-C0881019AA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13110" y="4157147"/>
            <a:ext cx="5138809" cy="2060774"/>
          </a:xfrm>
          <a:noFill/>
        </p:spPr>
        <p:txBody>
          <a:bodyPr vert="horz" lIns="91440" tIns="45720" rIns="91440" bIns="45720" rtlCol="0">
            <a:normAutofit/>
          </a:bodyPr>
          <a:lstStyle/>
          <a:p>
            <a:pPr marL="0" indent="0" algn="ctr" fontAlgn="base">
              <a:buNone/>
            </a:pPr>
            <a:r>
              <a:rPr lang="en-US" sz="2400" kern="12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271203</a:t>
            </a:r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4913D8DA-B72B-46FB-9E5D-656A0EB0A4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2" y="-1"/>
            <a:ext cx="6107584" cy="6861717"/>
          </a:xfrm>
          <a:prstGeom prst="rect">
            <a:avLst/>
          </a:prstGeom>
          <a:solidFill>
            <a:srgbClr val="C8CA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Rounded Rectangle 26">
            <a:extLst>
              <a:ext uri="{FF2B5EF4-FFF2-40B4-BE49-F238E27FC236}">
                <a16:creationId xmlns:a16="http://schemas.microsoft.com/office/drawing/2014/main" id="{63CDDC8E-3FD0-4545-A664-7661835B45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480917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rgbClr val="C8CACA"/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Afbeeldingsresultaat voor go for it">
            <a:extLst>
              <a:ext uri="{FF2B5EF4-FFF2-40B4-BE49-F238E27FC236}">
                <a16:creationId xmlns:a16="http://schemas.microsoft.com/office/drawing/2014/main" id="{390E9BC3-5A88-44AE-BEA6-C84E9D3DFE12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66500" y="1865365"/>
            <a:ext cx="4169664" cy="3127248"/>
          </a:xfrm>
          <a:prstGeom prst="rect">
            <a:avLst/>
          </a:prstGeom>
          <a:noFill/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887159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E65BEBA-770E-46B1-9B76-5BA7B6EE61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Etiket verpakking</a:t>
            </a:r>
          </a:p>
        </p:txBody>
      </p:sp>
      <p:pic>
        <p:nvPicPr>
          <p:cNvPr id="9" name="Tijdelijke aanduiding voor inhoud 8">
            <a:extLst>
              <a:ext uri="{FF2B5EF4-FFF2-40B4-BE49-F238E27FC236}">
                <a16:creationId xmlns:a16="http://schemas.microsoft.com/office/drawing/2014/main" id="{3D98E285-E626-431A-B468-EE11EFA0365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858" b="38437"/>
          <a:stretch/>
        </p:blipFill>
        <p:spPr>
          <a:xfrm>
            <a:off x="2394506" y="1417320"/>
            <a:ext cx="6723098" cy="5349240"/>
          </a:xfrm>
        </p:spPr>
      </p:pic>
      <p:sp>
        <p:nvSpPr>
          <p:cNvPr id="7" name="Rechthoek 6">
            <a:extLst>
              <a:ext uri="{FF2B5EF4-FFF2-40B4-BE49-F238E27FC236}">
                <a16:creationId xmlns:a16="http://schemas.microsoft.com/office/drawing/2014/main" id="{C8183741-8191-40E4-87DE-6361EC2C1C5D}"/>
              </a:ext>
            </a:extLst>
          </p:cNvPr>
          <p:cNvSpPr/>
          <p:nvPr/>
        </p:nvSpPr>
        <p:spPr>
          <a:xfrm>
            <a:off x="1239716" y="1887171"/>
            <a:ext cx="730992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4443556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4351DFE5-F63D-4BE0-BDA9-E3EB88F01A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5601" y="0"/>
            <a:ext cx="11480494" cy="2753936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3AA16612-ACD2-4A16-8F2B-4514FD6BF2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243017CD-B750-464A-85DB-FBF554B584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9226" y="826680"/>
            <a:ext cx="9833548" cy="1325563"/>
          </a:xfrm>
        </p:spPr>
        <p:txBody>
          <a:bodyPr>
            <a:normAutofit/>
          </a:bodyPr>
          <a:lstStyle/>
          <a:p>
            <a:pPr algn="ctr"/>
            <a:r>
              <a:rPr lang="nl-NL" sz="4000">
                <a:solidFill>
                  <a:srgbClr val="FFFFFF"/>
                </a:solidFill>
              </a:rPr>
              <a:t>Vraag 4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5F325F7E-70B8-4A35-B6DA-8AB3CFA45B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  <a:p>
            <a:endParaRPr lang="nl-NL" dirty="0"/>
          </a:p>
          <a:p>
            <a:r>
              <a:rPr lang="nl-NL" dirty="0"/>
              <a:t>2 x 100 ml </a:t>
            </a:r>
          </a:p>
          <a:p>
            <a:pPr marL="0" indent="0">
              <a:buNone/>
            </a:pPr>
            <a:r>
              <a:rPr lang="nl-NL" dirty="0"/>
              <a:t>yoghurt = 78 kcal</a:t>
            </a:r>
          </a:p>
        </p:txBody>
      </p:sp>
      <p:pic>
        <p:nvPicPr>
          <p:cNvPr id="9" name="Afbeelding 8">
            <a:extLst>
              <a:ext uri="{FF2B5EF4-FFF2-40B4-BE49-F238E27FC236}">
                <a16:creationId xmlns:a16="http://schemas.microsoft.com/office/drawing/2014/main" id="{0F80A12B-344B-4D9E-89F8-42E748AA6C2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85558" y="2637739"/>
            <a:ext cx="2916115" cy="4136037"/>
          </a:xfrm>
          <a:prstGeom prst="rect">
            <a:avLst/>
          </a:prstGeom>
        </p:spPr>
      </p:pic>
      <p:pic>
        <p:nvPicPr>
          <p:cNvPr id="3" name="Afbeelding 2">
            <a:extLst>
              <a:ext uri="{FF2B5EF4-FFF2-40B4-BE49-F238E27FC236}">
                <a16:creationId xmlns:a16="http://schemas.microsoft.com/office/drawing/2014/main" id="{EADB3D7E-674B-4470-B1BE-6C76524BD27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93299" y="2934732"/>
            <a:ext cx="3053537" cy="3616890"/>
          </a:xfrm>
          <a:prstGeom prst="rect">
            <a:avLst/>
          </a:prstGeom>
        </p:spPr>
      </p:pic>
      <p:pic>
        <p:nvPicPr>
          <p:cNvPr id="4" name="Afbeelding 3">
            <a:extLst>
              <a:ext uri="{FF2B5EF4-FFF2-40B4-BE49-F238E27FC236}">
                <a16:creationId xmlns:a16="http://schemas.microsoft.com/office/drawing/2014/main" id="{CCB0E980-FAFB-4541-9306-A3676DE48DE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109414" y="2978922"/>
            <a:ext cx="3241702" cy="34929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80043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99C7983-5C34-4F24-9B1F-3580BDFC31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Vraag 5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7FA4677-AD61-4124-BE8B-5250673D62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Jus d’orange  </a:t>
            </a:r>
            <a:r>
              <a:rPr lang="nl-NL" dirty="0">
                <a:sym typeface="Wingdings" panose="05000000000000000000" pitchFamily="2" charset="2"/>
              </a:rPr>
              <a:t> vitamine C</a:t>
            </a:r>
          </a:p>
          <a:p>
            <a:pPr lvl="1"/>
            <a:r>
              <a:rPr lang="nl-NL" b="1" dirty="0"/>
              <a:t>Vitamine C</a:t>
            </a:r>
            <a:r>
              <a:rPr lang="nl-NL" dirty="0"/>
              <a:t> heeft een </a:t>
            </a:r>
            <a:r>
              <a:rPr lang="nl-NL" b="1" dirty="0"/>
              <a:t>functie</a:t>
            </a:r>
            <a:r>
              <a:rPr lang="nl-NL" dirty="0"/>
              <a:t> als antioxidant in het lichaam en is nodig voor de vorming van bindweefsel, de opname van ijzer en het in stand houden van de weerstand.</a:t>
            </a:r>
          </a:p>
          <a:p>
            <a:r>
              <a:rPr lang="nl-NL" dirty="0"/>
              <a:t>Appel </a:t>
            </a:r>
            <a:r>
              <a:rPr lang="nl-NL" dirty="0">
                <a:sym typeface="Wingdings" panose="05000000000000000000" pitchFamily="2" charset="2"/>
              </a:rPr>
              <a:t> vitamine C</a:t>
            </a:r>
            <a:endParaRPr lang="nl-NL" dirty="0"/>
          </a:p>
          <a:p>
            <a:endParaRPr lang="nl-NL" dirty="0"/>
          </a:p>
          <a:p>
            <a:endParaRPr lang="nl-NL" dirty="0"/>
          </a:p>
        </p:txBody>
      </p:sp>
      <p:pic>
        <p:nvPicPr>
          <p:cNvPr id="1026" name="Picture 2" descr="Afbeeldingsresultaat voor appel gif">
            <a:extLst>
              <a:ext uri="{FF2B5EF4-FFF2-40B4-BE49-F238E27FC236}">
                <a16:creationId xmlns:a16="http://schemas.microsoft.com/office/drawing/2014/main" id="{0D759A1B-488A-4265-BBA9-149F7839608C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51410" y="3508604"/>
            <a:ext cx="2803296" cy="28032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732339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354386B-6E1B-4AFD-8506-2FF79800AA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Vraag 6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F34938A-3DC2-4B62-9C68-569E7E9EF2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nl-NL" dirty="0"/>
              <a:t>Overige producten:</a:t>
            </a:r>
          </a:p>
          <a:p>
            <a:pPr lvl="1"/>
            <a:r>
              <a:rPr lang="nl-NL" dirty="0"/>
              <a:t>Brood: vitamine B1, B6,B11</a:t>
            </a:r>
          </a:p>
          <a:p>
            <a:pPr marL="457200" lvl="1" indent="0">
              <a:buNone/>
            </a:pPr>
            <a:r>
              <a:rPr lang="nl-NL" b="1" dirty="0"/>
              <a:t>B</a:t>
            </a:r>
            <a:r>
              <a:rPr lang="nl-NL" dirty="0"/>
              <a:t>-</a:t>
            </a:r>
            <a:r>
              <a:rPr lang="nl-NL" b="1" dirty="0"/>
              <a:t>vitamines</a:t>
            </a:r>
            <a:r>
              <a:rPr lang="nl-NL" dirty="0"/>
              <a:t> activeren de natuurlijke energie in het lichaam. Dit komt doordat </a:t>
            </a:r>
            <a:r>
              <a:rPr lang="nl-NL" b="1" dirty="0"/>
              <a:t>B</a:t>
            </a:r>
            <a:r>
              <a:rPr lang="nl-NL" dirty="0"/>
              <a:t>-</a:t>
            </a:r>
            <a:r>
              <a:rPr lang="nl-NL" b="1" dirty="0"/>
              <a:t>vitamines</a:t>
            </a:r>
            <a:r>
              <a:rPr lang="nl-NL" dirty="0"/>
              <a:t> belangrijk zijn in onze stofwisseling. Ze maken energie vrij uit de voeding, door een rol te spelen in de verbranding van koolhydraten, vetten en eiwitten. Elke </a:t>
            </a:r>
            <a:r>
              <a:rPr lang="nl-NL" b="1" dirty="0"/>
              <a:t>B</a:t>
            </a:r>
            <a:r>
              <a:rPr lang="nl-NL" dirty="0"/>
              <a:t>-</a:t>
            </a:r>
            <a:r>
              <a:rPr lang="nl-NL" b="1" dirty="0"/>
              <a:t>vitamine</a:t>
            </a:r>
            <a:r>
              <a:rPr lang="nl-NL" dirty="0"/>
              <a:t> heeft zijn eigen specifieke werking in het lichaam.</a:t>
            </a:r>
          </a:p>
          <a:p>
            <a:pPr lvl="1"/>
            <a:endParaRPr lang="nl-NL" dirty="0"/>
          </a:p>
          <a:p>
            <a:pPr lvl="1"/>
            <a:r>
              <a:rPr lang="nl-NL" dirty="0"/>
              <a:t>Spinazie: vitamine K</a:t>
            </a:r>
          </a:p>
          <a:p>
            <a:pPr marL="457200" lvl="1" indent="0">
              <a:buNone/>
            </a:pPr>
            <a:r>
              <a:rPr lang="nl-NL" dirty="0"/>
              <a:t>Goed voor botopbouw</a:t>
            </a:r>
          </a:p>
          <a:p>
            <a:pPr lvl="1"/>
            <a:endParaRPr lang="nl-NL" dirty="0"/>
          </a:p>
          <a:p>
            <a:pPr lvl="1"/>
            <a:r>
              <a:rPr lang="nl-NL" dirty="0"/>
              <a:t>Kaas: vitamine A, B12, B2</a:t>
            </a:r>
          </a:p>
          <a:p>
            <a:pPr marL="457200" lvl="1" indent="0">
              <a:buNone/>
            </a:pPr>
            <a:r>
              <a:rPr lang="nl-NL" dirty="0"/>
              <a:t>Vitamine A of </a:t>
            </a:r>
            <a:r>
              <a:rPr lang="nl-NL" dirty="0" err="1"/>
              <a:t>retinol</a:t>
            </a:r>
            <a:r>
              <a:rPr lang="nl-NL" dirty="0"/>
              <a:t> is van belang voor de normale groei, een gezonde huid, haar en nagels en een goede werking van de ogen en het afweersysteem. </a:t>
            </a:r>
          </a:p>
          <a:p>
            <a:pPr marL="457200" lvl="1" indent="0">
              <a:buNone/>
            </a:pPr>
            <a:endParaRPr lang="nl-NL" dirty="0"/>
          </a:p>
          <a:p>
            <a:pPr marL="457200" lvl="1" indent="0">
              <a:buNone/>
            </a:pPr>
            <a:r>
              <a:rPr lang="nl-NL" dirty="0"/>
              <a:t>Maar er zijn nog veel meer producten met vitamines!</a:t>
            </a:r>
          </a:p>
          <a:p>
            <a:pPr lvl="1"/>
            <a:endParaRPr lang="nl-NL" dirty="0"/>
          </a:p>
          <a:p>
            <a:pPr lvl="1"/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037315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70DDC40-E5E1-4A1E-8BD7-62F7BE309C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0204" y="606564"/>
            <a:ext cx="10451592" cy="1325563"/>
          </a:xfrm>
        </p:spPr>
        <p:txBody>
          <a:bodyPr anchor="ctr">
            <a:normAutofit/>
          </a:bodyPr>
          <a:lstStyle/>
          <a:p>
            <a:r>
              <a:rPr lang="nl-NL"/>
              <a:t>Advies aan haar</a:t>
            </a:r>
            <a:endParaRPr lang="nl-NL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5711A0E-A428-4ED1-96CB-33D69FD842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0874" y="2043803"/>
            <a:ext cx="10190252" cy="80683"/>
          </a:xfrm>
          <a:prstGeom prst="rect">
            <a:avLst/>
          </a:prstGeom>
          <a:solidFill>
            <a:schemeClr val="tx1">
              <a:lumMod val="50000"/>
              <a:lumOff val="50000"/>
              <a:alpha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5" name="Tijdelijke aanduiding voor inhoud 2">
            <a:extLst>
              <a:ext uri="{FF2B5EF4-FFF2-40B4-BE49-F238E27FC236}">
                <a16:creationId xmlns:a16="http://schemas.microsoft.com/office/drawing/2014/main" id="{47E46B46-D6A7-4479-BAC3-319C5F8E340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87300642"/>
              </p:ext>
            </p:extLst>
          </p:nvPr>
        </p:nvGraphicFramePr>
        <p:xfrm>
          <a:off x="1000874" y="2385390"/>
          <a:ext cx="10190252" cy="361784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925103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</p:bldLst>
  </p:timing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328</TotalTime>
  <Words>131</Words>
  <Application>Microsoft Office PowerPoint</Application>
  <PresentationFormat>Breedbeeld</PresentationFormat>
  <Paragraphs>45</Paragraphs>
  <Slides>9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Kantoorthema</vt:lpstr>
      <vt:lpstr>Wat gaan we doen?</vt:lpstr>
      <vt:lpstr>Dit is Klaasje</vt:lpstr>
      <vt:lpstr>Antwoorden 1 t/m 3</vt:lpstr>
      <vt:lpstr>Kahootje</vt:lpstr>
      <vt:lpstr>Etiket verpakking</vt:lpstr>
      <vt:lpstr>Vraag 4</vt:lpstr>
      <vt:lpstr>Vraag 5</vt:lpstr>
      <vt:lpstr>Vraag 6</vt:lpstr>
      <vt:lpstr>Advies aan haar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Wat gaan we doen?</dc:title>
  <dc:creator>Claudia Went</dc:creator>
  <cp:lastModifiedBy>Claudia Went</cp:lastModifiedBy>
  <cp:revision>9</cp:revision>
  <dcterms:created xsi:type="dcterms:W3CDTF">2019-09-25T09:49:49Z</dcterms:created>
  <dcterms:modified xsi:type="dcterms:W3CDTF">2019-09-26T07:05:59Z</dcterms:modified>
</cp:coreProperties>
</file>