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61" r:id="rId9"/>
    <p:sldId id="26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ut Janssen" userId="974fd9be-d0d3-47fe-9fca-4028f95e1e84" providerId="ADAL" clId="{053BA148-1408-4233-B6E3-247B17B2A7EA}"/>
    <pc:docChg chg="undo custSel modSld">
      <pc:chgData name="Wout Janssen" userId="974fd9be-d0d3-47fe-9fca-4028f95e1e84" providerId="ADAL" clId="{053BA148-1408-4233-B6E3-247B17B2A7EA}" dt="2025-05-15T09:13:48.189" v="8" actId="1076"/>
      <pc:docMkLst>
        <pc:docMk/>
      </pc:docMkLst>
      <pc:sldChg chg="modSp mod">
        <pc:chgData name="Wout Janssen" userId="974fd9be-d0d3-47fe-9fca-4028f95e1e84" providerId="ADAL" clId="{053BA148-1408-4233-B6E3-247B17B2A7EA}" dt="2025-05-15T09:13:48.189" v="8" actId="1076"/>
        <pc:sldMkLst>
          <pc:docMk/>
          <pc:sldMk cId="1969329146" sldId="256"/>
        </pc:sldMkLst>
        <pc:picChg chg="mod">
          <ac:chgData name="Wout Janssen" userId="974fd9be-d0d3-47fe-9fca-4028f95e1e84" providerId="ADAL" clId="{053BA148-1408-4233-B6E3-247B17B2A7EA}" dt="2025-05-15T09:13:45.667" v="7" actId="1076"/>
          <ac:picMkLst>
            <pc:docMk/>
            <pc:sldMk cId="1969329146" sldId="256"/>
            <ac:picMk id="7" creationId="{7AA09FA6-30F9-43D0-A925-5529BEB3BEF2}"/>
          </ac:picMkLst>
        </pc:picChg>
        <pc:picChg chg="mod">
          <ac:chgData name="Wout Janssen" userId="974fd9be-d0d3-47fe-9fca-4028f95e1e84" providerId="ADAL" clId="{053BA148-1408-4233-B6E3-247B17B2A7EA}" dt="2025-05-12T13:19:39.739" v="5" actId="1076"/>
          <ac:picMkLst>
            <pc:docMk/>
            <pc:sldMk cId="1969329146" sldId="256"/>
            <ac:picMk id="9" creationId="{E0C33CBF-0B17-4F56-A0AE-432118A7444F}"/>
          </ac:picMkLst>
        </pc:picChg>
        <pc:picChg chg="mod">
          <ac:chgData name="Wout Janssen" userId="974fd9be-d0d3-47fe-9fca-4028f95e1e84" providerId="ADAL" clId="{053BA148-1408-4233-B6E3-247B17B2A7EA}" dt="2025-05-15T09:13:48.189" v="8" actId="1076"/>
          <ac:picMkLst>
            <pc:docMk/>
            <pc:sldMk cId="1969329146" sldId="256"/>
            <ac:picMk id="164" creationId="{10657DD8-0883-499F-BA0E-8B6CADBC538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CBFBB-81A0-4784-8D8D-9EBA73D65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7D3525-CD0F-4196-B803-F4BBA0EC1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41B9B1-1D1E-4FC7-AF5F-DBBCBF9E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D4E738-1F1C-4462-966C-848295F1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E4FE13-F901-4193-8C0C-F6CC6609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93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BDC09-F448-4685-8751-01517A7D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85E610-0FB9-40A7-B809-0424E173E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DD1C7A-C27E-4A0A-BE4E-3DA0C38B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53225D-3038-4C5D-A460-B52A060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144D89-FC05-4B6B-A6B9-475A6595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06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EBDDF1A-EE57-4298-B2CC-823521835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57A2AD-EE56-4898-9A9C-2B6589690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8A0AB3-A13C-434E-B624-5E9C551E6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B6D42F-5A3F-4747-A4E0-AEE11C70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2A414B-6F14-4D5D-BA34-15A6C105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52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87A7A-91B8-4C79-A17D-A59E997D4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D29BF9-A5B2-4FC4-83D2-29C4405F0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ACCE1B-EA83-45BF-9A69-8A5BA9C5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3E8A0F-AAC8-41FD-8846-4B01A86B9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94DD99-5E06-4939-B1F1-02BCFBCF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63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3D13EC-DE48-43C1-A449-9E7B3BB7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1BDF6FC-AC03-45AB-A576-F3E9F3721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B89267-E6C4-49FF-ADD3-C5044441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06550A-A221-4D8F-A4D7-0731717C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48575D-B375-4A94-B045-D8873210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82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953C3-C07F-4D8C-A816-EE5DEA40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97DBC7-A65E-44BC-A26A-C426DEE9A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809383-A896-466C-A584-CC50641F3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B64EFD-8493-4D33-9568-C139D3CE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D1B3B7-0C66-4F55-A719-E1917F71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EE94DF-50A7-40E2-A6F1-8AEC3570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918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F4BEE3-AA6D-4339-B9CC-51096C9C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4963A30-FE66-4EC9-8B83-E5BC87554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F458485-83FA-4106-AD7B-9C87A25DC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933063E-187E-4FDB-93A3-9A42EB8E2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83EC65B-5871-418A-BAC0-0D7A532B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2716578-E389-465C-BA39-63BBE186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F53B89A-A5A4-44CC-AEAD-6D164AA68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C14F4F-3C73-4C61-9A25-53CD8037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11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BE0B9-D5BD-4CB0-AC00-B7F54E98C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7717C26-5088-4AA7-9BE6-C9E3FA93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4229A7C-2099-48D8-A0A8-76FA4360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2F134A-E19F-4409-9E2F-02AF3E2B4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57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F738000-769C-4FDD-A7B5-CF07F45D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8915ADE-260B-4188-A167-756B85277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49A26CD-07B4-492D-BBFC-D2593D31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6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BB0FF-EE1C-404E-AEF2-1C5E5F20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CBB46E-4664-4D4B-B1C8-98843DFBD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F262E8-069E-4A18-8747-D3BC9280D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918A46A-862B-4200-A420-E47DE491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928080-92BD-4F69-8771-6C06AA36F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A971B5-9A2C-426C-A62A-DA68AC48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06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56C56-BFE1-4C28-87BC-C42C531C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C77EC9A-1241-423D-A010-8A390BB84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20A98BB-AA9D-4E36-9604-BF91EECDD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16995E-A25C-45AB-AF8A-B279396B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5BA1D8-E683-4606-B6B3-80940347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30DAB53-749B-4DE3-99C0-4BFFA18A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495C5B0-8CEB-476F-A858-753771B7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3A9055-AE3B-47B5-8059-D7D24FED5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6A3D30-F605-4C34-9927-5B8274A21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912B9-9882-4EED-9A67-02DB2962BBC9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ECD310-D051-4DC0-9B57-AFE08C236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ABBB34-6195-4011-AFD6-01BD4284F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CD647-C06B-49FE-9D5B-9D2AFE7D56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80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" Type="http://schemas.openxmlformats.org/officeDocument/2006/relationships/image" Target="../media/image4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1.png"/><Relationship Id="rId18" Type="http://schemas.openxmlformats.org/officeDocument/2006/relationships/image" Target="../media/image65.png"/><Relationship Id="rId3" Type="http://schemas.openxmlformats.org/officeDocument/2006/relationships/image" Target="../media/image53.png"/><Relationship Id="rId21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0.png"/><Relationship Id="rId17" Type="http://schemas.openxmlformats.org/officeDocument/2006/relationships/image" Target="../media/image64.png"/><Relationship Id="rId2" Type="http://schemas.openxmlformats.org/officeDocument/2006/relationships/image" Target="../media/image57.png"/><Relationship Id="rId16" Type="http://schemas.openxmlformats.org/officeDocument/2006/relationships/image" Target="../media/image37.png"/><Relationship Id="rId20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0.png"/><Relationship Id="rId24" Type="http://schemas.openxmlformats.org/officeDocument/2006/relationships/image" Target="../media/image12.png"/><Relationship Id="rId5" Type="http://schemas.openxmlformats.org/officeDocument/2006/relationships/image" Target="../media/image13.png"/><Relationship Id="rId15" Type="http://schemas.openxmlformats.org/officeDocument/2006/relationships/image" Target="../media/image63.png"/><Relationship Id="rId23" Type="http://schemas.openxmlformats.org/officeDocument/2006/relationships/image" Target="../media/image11.png"/><Relationship Id="rId10" Type="http://schemas.openxmlformats.org/officeDocument/2006/relationships/image" Target="../media/image34.png"/><Relationship Id="rId19" Type="http://schemas.openxmlformats.org/officeDocument/2006/relationships/image" Target="../media/image33.png"/><Relationship Id="rId4" Type="http://schemas.openxmlformats.org/officeDocument/2006/relationships/image" Target="../media/image17.png"/><Relationship Id="rId9" Type="http://schemas.openxmlformats.org/officeDocument/2006/relationships/image" Target="../media/image9.png"/><Relationship Id="rId14" Type="http://schemas.openxmlformats.org/officeDocument/2006/relationships/image" Target="../media/image62.png"/><Relationship Id="rId22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15.png"/><Relationship Id="rId7" Type="http://schemas.openxmlformats.org/officeDocument/2006/relationships/image" Target="../media/image70.png"/><Relationship Id="rId12" Type="http://schemas.openxmlformats.org/officeDocument/2006/relationships/image" Target="../media/image74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55.png"/><Relationship Id="rId5" Type="http://schemas.openxmlformats.org/officeDocument/2006/relationships/image" Target="../media/image69.png"/><Relationship Id="rId10" Type="http://schemas.openxmlformats.org/officeDocument/2006/relationships/image" Target="../media/image73.png"/><Relationship Id="rId4" Type="http://schemas.openxmlformats.org/officeDocument/2006/relationships/image" Target="../media/image68.png"/><Relationship Id="rId9" Type="http://schemas.openxmlformats.org/officeDocument/2006/relationships/image" Target="../media/image7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8.png"/><Relationship Id="rId18" Type="http://schemas.openxmlformats.org/officeDocument/2006/relationships/image" Target="../media/image81.png"/><Relationship Id="rId26" Type="http://schemas.openxmlformats.org/officeDocument/2006/relationships/image" Target="../media/image85.png"/><Relationship Id="rId3" Type="http://schemas.openxmlformats.org/officeDocument/2006/relationships/image" Target="../media/image38.png"/><Relationship Id="rId21" Type="http://schemas.openxmlformats.org/officeDocument/2006/relationships/image" Target="../media/image21.png"/><Relationship Id="rId34" Type="http://schemas.openxmlformats.org/officeDocument/2006/relationships/image" Target="../media/image92.png"/><Relationship Id="rId7" Type="http://schemas.openxmlformats.org/officeDocument/2006/relationships/image" Target="../media/image30.png"/><Relationship Id="rId12" Type="http://schemas.openxmlformats.org/officeDocument/2006/relationships/image" Target="../media/image77.png"/><Relationship Id="rId17" Type="http://schemas.openxmlformats.org/officeDocument/2006/relationships/image" Target="../media/image19.png"/><Relationship Id="rId25" Type="http://schemas.openxmlformats.org/officeDocument/2006/relationships/image" Target="../media/image84.png"/><Relationship Id="rId33" Type="http://schemas.openxmlformats.org/officeDocument/2006/relationships/image" Target="../media/image91.png"/><Relationship Id="rId2" Type="http://schemas.openxmlformats.org/officeDocument/2006/relationships/image" Target="../media/image75.png"/><Relationship Id="rId16" Type="http://schemas.openxmlformats.org/officeDocument/2006/relationships/image" Target="../media/image80.png"/><Relationship Id="rId20" Type="http://schemas.openxmlformats.org/officeDocument/2006/relationships/image" Target="../media/image20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76.png"/><Relationship Id="rId24" Type="http://schemas.openxmlformats.org/officeDocument/2006/relationships/image" Target="../media/image83.png"/><Relationship Id="rId32" Type="http://schemas.openxmlformats.org/officeDocument/2006/relationships/image" Target="../media/image90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82.png"/><Relationship Id="rId28" Type="http://schemas.openxmlformats.org/officeDocument/2006/relationships/image" Target="../media/image87.png"/><Relationship Id="rId10" Type="http://schemas.openxmlformats.org/officeDocument/2006/relationships/image" Target="../media/image36.png"/><Relationship Id="rId19" Type="http://schemas.openxmlformats.org/officeDocument/2006/relationships/image" Target="../media/image26.png"/><Relationship Id="rId31" Type="http://schemas.openxmlformats.org/officeDocument/2006/relationships/image" Target="../media/image89.png"/><Relationship Id="rId4" Type="http://schemas.openxmlformats.org/officeDocument/2006/relationships/image" Target="../media/image7.png"/><Relationship Id="rId9" Type="http://schemas.openxmlformats.org/officeDocument/2006/relationships/image" Target="../media/image28.png"/><Relationship Id="rId14" Type="http://schemas.openxmlformats.org/officeDocument/2006/relationships/image" Target="../media/image79.png"/><Relationship Id="rId22" Type="http://schemas.openxmlformats.org/officeDocument/2006/relationships/image" Target="../media/image56.png"/><Relationship Id="rId27" Type="http://schemas.openxmlformats.org/officeDocument/2006/relationships/image" Target="../media/image86.png"/><Relationship Id="rId30" Type="http://schemas.openxmlformats.org/officeDocument/2006/relationships/image" Target="../media/image88.png"/><Relationship Id="rId8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0.png"/><Relationship Id="rId3" Type="http://schemas.openxmlformats.org/officeDocument/2006/relationships/image" Target="../media/image94.png"/><Relationship Id="rId7" Type="http://schemas.openxmlformats.org/officeDocument/2006/relationships/image" Target="../media/image95.png"/><Relationship Id="rId12" Type="http://schemas.openxmlformats.org/officeDocument/2006/relationships/image" Target="../media/image99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40.png"/><Relationship Id="rId5" Type="http://schemas.openxmlformats.org/officeDocument/2006/relationships/image" Target="../media/image24.png"/><Relationship Id="rId15" Type="http://schemas.openxmlformats.org/officeDocument/2006/relationships/image" Target="../media/image31.png"/><Relationship Id="rId10" Type="http://schemas.openxmlformats.org/officeDocument/2006/relationships/image" Target="../media/image98.png"/><Relationship Id="rId4" Type="http://schemas.openxmlformats.org/officeDocument/2006/relationships/image" Target="../media/image23.png"/><Relationship Id="rId9" Type="http://schemas.openxmlformats.org/officeDocument/2006/relationships/image" Target="../media/image97.png"/><Relationship Id="rId14" Type="http://schemas.openxmlformats.org/officeDocument/2006/relationships/image" Target="../media/image5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7AA09FA6-30F9-43D0-A925-5529BEB3BEF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315" y="1273760"/>
            <a:ext cx="2063316" cy="128164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1834EA0-663C-4C0B-B395-C3CBAA6FEFD6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" t="15253" r="2664" b="15572"/>
          <a:stretch/>
        </p:blipFill>
        <p:spPr bwMode="auto">
          <a:xfrm>
            <a:off x="10252571" y="4915003"/>
            <a:ext cx="1257774" cy="1010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E0C33CBF-0B17-4F56-A0AE-432118A7444F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" t="16899" r="3140" b="19357"/>
          <a:stretch/>
        </p:blipFill>
        <p:spPr bwMode="auto">
          <a:xfrm>
            <a:off x="10273387" y="2590052"/>
            <a:ext cx="1418262" cy="1006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6DA4394-171D-48F4-ABE2-DDD773AFA60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63" y="3633536"/>
            <a:ext cx="285750" cy="142875"/>
          </a:xfrm>
          <a:prstGeom prst="rect">
            <a:avLst/>
          </a:prstGeom>
        </p:spPr>
      </p:pic>
      <p:sp>
        <p:nvSpPr>
          <p:cNvPr id="37" name="Rechthoek 36">
            <a:extLst>
              <a:ext uri="{FF2B5EF4-FFF2-40B4-BE49-F238E27FC236}">
                <a16:creationId xmlns:a16="http://schemas.microsoft.com/office/drawing/2014/main" id="{03D2F173-3DE9-4129-9B39-A77AC0E1CC66}"/>
              </a:ext>
            </a:extLst>
          </p:cNvPr>
          <p:cNvSpPr/>
          <p:nvPr/>
        </p:nvSpPr>
        <p:spPr>
          <a:xfrm>
            <a:off x="2726719" y="1165167"/>
            <a:ext cx="7151891" cy="46223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EDC309C4-9229-439B-AAB4-A3038C2F9A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402" y="4740912"/>
            <a:ext cx="228600" cy="285750"/>
          </a:xfrm>
          <a:prstGeom prst="rect">
            <a:avLst/>
          </a:prstGeom>
        </p:spPr>
      </p:pic>
      <p:grpSp>
        <p:nvGrpSpPr>
          <p:cNvPr id="53" name="Groep 52">
            <a:extLst>
              <a:ext uri="{FF2B5EF4-FFF2-40B4-BE49-F238E27FC236}">
                <a16:creationId xmlns:a16="http://schemas.microsoft.com/office/drawing/2014/main" id="{5C87E604-62C1-484A-AB92-F975353E6ECA}"/>
              </a:ext>
            </a:extLst>
          </p:cNvPr>
          <p:cNvGrpSpPr/>
          <p:nvPr/>
        </p:nvGrpSpPr>
        <p:grpSpPr>
          <a:xfrm rot="966253">
            <a:off x="3124287" y="6332385"/>
            <a:ext cx="376105" cy="224714"/>
            <a:chOff x="4715069" y="3394789"/>
            <a:chExt cx="2920481" cy="1371599"/>
          </a:xfrm>
        </p:grpSpPr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8FE9F90B-B68A-4432-9F54-17FA6A2EEF10}"/>
                </a:ext>
              </a:extLst>
            </p:cNvPr>
            <p:cNvSpPr/>
            <p:nvPr/>
          </p:nvSpPr>
          <p:spPr>
            <a:xfrm>
              <a:off x="4715069" y="3674706"/>
              <a:ext cx="2920481" cy="7557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D91D70CC-2252-44B2-A390-6B2DA4DCB661}"/>
                </a:ext>
              </a:extLst>
            </p:cNvPr>
            <p:cNvSpPr/>
            <p:nvPr/>
          </p:nvSpPr>
          <p:spPr>
            <a:xfrm>
              <a:off x="5764418" y="3478764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rapezium 55">
              <a:extLst>
                <a:ext uri="{FF2B5EF4-FFF2-40B4-BE49-F238E27FC236}">
                  <a16:creationId xmlns:a16="http://schemas.microsoft.com/office/drawing/2014/main" id="{41195EA2-ADA3-4358-A5D7-82494588AA4A}"/>
                </a:ext>
              </a:extLst>
            </p:cNvPr>
            <p:cNvSpPr/>
            <p:nvPr/>
          </p:nvSpPr>
          <p:spPr>
            <a:xfrm>
              <a:off x="6063341" y="3394789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890CBD1E-D651-41E6-92D4-AB3D9CC1E207}"/>
              </a:ext>
            </a:extLst>
          </p:cNvPr>
          <p:cNvGrpSpPr/>
          <p:nvPr/>
        </p:nvGrpSpPr>
        <p:grpSpPr>
          <a:xfrm rot="6801041">
            <a:off x="2556762" y="6259000"/>
            <a:ext cx="381109" cy="215154"/>
            <a:chOff x="2416629" y="877079"/>
            <a:chExt cx="2920481" cy="1371599"/>
          </a:xfrm>
        </p:grpSpPr>
        <p:sp>
          <p:nvSpPr>
            <p:cNvPr id="58" name="Ovaal 57">
              <a:extLst>
                <a:ext uri="{FF2B5EF4-FFF2-40B4-BE49-F238E27FC236}">
                  <a16:creationId xmlns:a16="http://schemas.microsoft.com/office/drawing/2014/main" id="{F741E226-3354-4F8A-A7C9-F37AC8D0828A}"/>
                </a:ext>
              </a:extLst>
            </p:cNvPr>
            <p:cNvSpPr/>
            <p:nvPr/>
          </p:nvSpPr>
          <p:spPr>
            <a:xfrm>
              <a:off x="2416629" y="1156996"/>
              <a:ext cx="2920481" cy="75578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Ovaal 58">
              <a:extLst>
                <a:ext uri="{FF2B5EF4-FFF2-40B4-BE49-F238E27FC236}">
                  <a16:creationId xmlns:a16="http://schemas.microsoft.com/office/drawing/2014/main" id="{08913CC6-74A6-47D2-9EA7-385A297D49C8}"/>
                </a:ext>
              </a:extLst>
            </p:cNvPr>
            <p:cNvSpPr/>
            <p:nvPr/>
          </p:nvSpPr>
          <p:spPr>
            <a:xfrm>
              <a:off x="3465978" y="961054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Trapezium 59">
              <a:extLst>
                <a:ext uri="{FF2B5EF4-FFF2-40B4-BE49-F238E27FC236}">
                  <a16:creationId xmlns:a16="http://schemas.microsoft.com/office/drawing/2014/main" id="{1EEDC897-C8E6-423F-B86E-074E9C4D3CE8}"/>
                </a:ext>
              </a:extLst>
            </p:cNvPr>
            <p:cNvSpPr/>
            <p:nvPr/>
          </p:nvSpPr>
          <p:spPr>
            <a:xfrm>
              <a:off x="3764901" y="877079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65" name="Afbeelding 64" descr="Afbeelding met tekst&#10;&#10;Automatisch gegenereerde beschrijving">
            <a:extLst>
              <a:ext uri="{FF2B5EF4-FFF2-40B4-BE49-F238E27FC236}">
                <a16:creationId xmlns:a16="http://schemas.microsoft.com/office/drawing/2014/main" id="{D070A774-863B-4F5C-BE51-E644D84F24E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85" y="2662121"/>
            <a:ext cx="350493" cy="645354"/>
          </a:xfrm>
          <a:prstGeom prst="rect">
            <a:avLst/>
          </a:prstGeom>
        </p:spPr>
      </p:pic>
      <p:pic>
        <p:nvPicPr>
          <p:cNvPr id="66" name="Afbeelding 65">
            <a:extLst>
              <a:ext uri="{FF2B5EF4-FFF2-40B4-BE49-F238E27FC236}">
                <a16:creationId xmlns:a16="http://schemas.microsoft.com/office/drawing/2014/main" id="{54CDCAA1-EE95-49BA-9108-738F0952B0F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5099" y="284968"/>
            <a:ext cx="859014" cy="658577"/>
          </a:xfrm>
          <a:prstGeom prst="rect">
            <a:avLst/>
          </a:prstGeom>
        </p:spPr>
      </p:pic>
      <p:pic>
        <p:nvPicPr>
          <p:cNvPr id="67" name="Afbeelding 66" descr="Afbeelding met tekst, meubels, plaats, tafel&#10;&#10;Automatisch gegenereerde beschrijving">
            <a:extLst>
              <a:ext uri="{FF2B5EF4-FFF2-40B4-BE49-F238E27FC236}">
                <a16:creationId xmlns:a16="http://schemas.microsoft.com/office/drawing/2014/main" id="{417AA706-48E8-4118-AD08-1F3F35EC61A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144" y="364031"/>
            <a:ext cx="429627" cy="307989"/>
          </a:xfrm>
          <a:prstGeom prst="rect">
            <a:avLst/>
          </a:prstGeom>
        </p:spPr>
      </p:pic>
      <p:pic>
        <p:nvPicPr>
          <p:cNvPr id="68" name="Afbeelding 67">
            <a:extLst>
              <a:ext uri="{FF2B5EF4-FFF2-40B4-BE49-F238E27FC236}">
                <a16:creationId xmlns:a16="http://schemas.microsoft.com/office/drawing/2014/main" id="{80A44B38-02E4-4640-99AE-6414976FF55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39" y="140231"/>
            <a:ext cx="444065" cy="579622"/>
          </a:xfrm>
          <a:prstGeom prst="rect">
            <a:avLst/>
          </a:prstGeom>
        </p:spPr>
      </p:pic>
      <p:pic>
        <p:nvPicPr>
          <p:cNvPr id="70" name="Afbeelding 69">
            <a:extLst>
              <a:ext uri="{FF2B5EF4-FFF2-40B4-BE49-F238E27FC236}">
                <a16:creationId xmlns:a16="http://schemas.microsoft.com/office/drawing/2014/main" id="{E260141A-B5F2-4D35-AAAF-4BD6266469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008" y="97798"/>
            <a:ext cx="379564" cy="379564"/>
          </a:xfrm>
          <a:prstGeom prst="rect">
            <a:avLst/>
          </a:prstGeom>
        </p:spPr>
      </p:pic>
      <p:pic>
        <p:nvPicPr>
          <p:cNvPr id="71" name="Afbeelding 70">
            <a:extLst>
              <a:ext uri="{FF2B5EF4-FFF2-40B4-BE49-F238E27FC236}">
                <a16:creationId xmlns:a16="http://schemas.microsoft.com/office/drawing/2014/main" id="{188314FA-DFE2-4BB4-BFED-85C908235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613" y="587965"/>
            <a:ext cx="379564" cy="272889"/>
          </a:xfrm>
          <a:prstGeom prst="rect">
            <a:avLst/>
          </a:prstGeom>
        </p:spPr>
      </p:pic>
      <p:pic>
        <p:nvPicPr>
          <p:cNvPr id="73" name="Afbeelding 72">
            <a:extLst>
              <a:ext uri="{FF2B5EF4-FFF2-40B4-BE49-F238E27FC236}">
                <a16:creationId xmlns:a16="http://schemas.microsoft.com/office/drawing/2014/main" id="{E6F9BCCB-4233-4A19-9491-53FA70BC86B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523" y="36441"/>
            <a:ext cx="968397" cy="210938"/>
          </a:xfrm>
          <a:prstGeom prst="rect">
            <a:avLst/>
          </a:prstGeom>
        </p:spPr>
      </p:pic>
      <p:pic>
        <p:nvPicPr>
          <p:cNvPr id="74" name="Afbeelding 73" descr="Afbeelding met binnen, plank&#10;&#10;Automatisch gegenereerde beschrijving">
            <a:extLst>
              <a:ext uri="{FF2B5EF4-FFF2-40B4-BE49-F238E27FC236}">
                <a16:creationId xmlns:a16="http://schemas.microsoft.com/office/drawing/2014/main" id="{DB726D92-CA74-44A7-85D4-DFFC6FA56DA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971924" y="5925396"/>
            <a:ext cx="744156" cy="256189"/>
          </a:xfrm>
          <a:prstGeom prst="rect">
            <a:avLst/>
          </a:prstGeom>
        </p:spPr>
      </p:pic>
      <p:pic>
        <p:nvPicPr>
          <p:cNvPr id="75" name="Afbeelding 74" descr="Afbeelding met tekst, monitor, elektronica, scherm&#10;&#10;Automatisch gegenereerde beschrijving">
            <a:extLst>
              <a:ext uri="{FF2B5EF4-FFF2-40B4-BE49-F238E27FC236}">
                <a16:creationId xmlns:a16="http://schemas.microsoft.com/office/drawing/2014/main" id="{69553549-3309-48C1-8747-C49F3F53172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15" y="6333789"/>
            <a:ext cx="316527" cy="316527"/>
          </a:xfrm>
          <a:prstGeom prst="rect">
            <a:avLst/>
          </a:prstGeom>
        </p:spPr>
      </p:pic>
      <p:pic>
        <p:nvPicPr>
          <p:cNvPr id="76" name="Afbeelding 75" descr="Afbeelding met tekst&#10;&#10;Automatisch gegenereerde beschrijving">
            <a:extLst>
              <a:ext uri="{FF2B5EF4-FFF2-40B4-BE49-F238E27FC236}">
                <a16:creationId xmlns:a16="http://schemas.microsoft.com/office/drawing/2014/main" id="{70835B5E-DFC7-4B75-85E6-5118EC29E4D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973" y="6127104"/>
            <a:ext cx="376106" cy="418498"/>
          </a:xfrm>
          <a:prstGeom prst="rect">
            <a:avLst/>
          </a:prstGeom>
        </p:spPr>
      </p:pic>
      <p:pic>
        <p:nvPicPr>
          <p:cNvPr id="77" name="Afbeelding 76">
            <a:extLst>
              <a:ext uri="{FF2B5EF4-FFF2-40B4-BE49-F238E27FC236}">
                <a16:creationId xmlns:a16="http://schemas.microsoft.com/office/drawing/2014/main" id="{7F9376FE-EDE3-4409-909A-D54EA9F9BA2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941" y="607454"/>
            <a:ext cx="1090573" cy="486563"/>
          </a:xfrm>
          <a:prstGeom prst="rect">
            <a:avLst/>
          </a:prstGeom>
        </p:spPr>
      </p:pic>
      <p:pic>
        <p:nvPicPr>
          <p:cNvPr id="78" name="Afbeelding 77">
            <a:extLst>
              <a:ext uri="{FF2B5EF4-FFF2-40B4-BE49-F238E27FC236}">
                <a16:creationId xmlns:a16="http://schemas.microsoft.com/office/drawing/2014/main" id="{15F15A96-9335-41F9-8BD8-E7F06DC5573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064" y="6144406"/>
            <a:ext cx="220802" cy="220802"/>
          </a:xfrm>
          <a:prstGeom prst="rect">
            <a:avLst/>
          </a:prstGeom>
        </p:spPr>
      </p:pic>
      <p:pic>
        <p:nvPicPr>
          <p:cNvPr id="79" name="Afbeelding 78">
            <a:extLst>
              <a:ext uri="{FF2B5EF4-FFF2-40B4-BE49-F238E27FC236}">
                <a16:creationId xmlns:a16="http://schemas.microsoft.com/office/drawing/2014/main" id="{FEBF9A8B-B620-42E4-BAEF-6E71167845C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763" y="6524003"/>
            <a:ext cx="234835" cy="236865"/>
          </a:xfrm>
          <a:prstGeom prst="rect">
            <a:avLst/>
          </a:prstGeom>
        </p:spPr>
      </p:pic>
      <p:pic>
        <p:nvPicPr>
          <p:cNvPr id="80" name="Afbeelding 79">
            <a:extLst>
              <a:ext uri="{FF2B5EF4-FFF2-40B4-BE49-F238E27FC236}">
                <a16:creationId xmlns:a16="http://schemas.microsoft.com/office/drawing/2014/main" id="{CBCFF5B9-9F16-45F9-B814-7CE68AAB296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527" y="6269295"/>
            <a:ext cx="140156" cy="140156"/>
          </a:xfrm>
          <a:prstGeom prst="rect">
            <a:avLst/>
          </a:prstGeom>
        </p:spPr>
      </p:pic>
      <p:pic>
        <p:nvPicPr>
          <p:cNvPr id="81" name="Afbeelding 80">
            <a:extLst>
              <a:ext uri="{FF2B5EF4-FFF2-40B4-BE49-F238E27FC236}">
                <a16:creationId xmlns:a16="http://schemas.microsoft.com/office/drawing/2014/main" id="{A5320559-EACF-4077-B7F3-E9376857841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731" y="5967359"/>
            <a:ext cx="234835" cy="234835"/>
          </a:xfrm>
          <a:prstGeom prst="rect">
            <a:avLst/>
          </a:prstGeom>
        </p:spPr>
      </p:pic>
      <p:pic>
        <p:nvPicPr>
          <p:cNvPr id="82" name="Afbeelding 81">
            <a:extLst>
              <a:ext uri="{FF2B5EF4-FFF2-40B4-BE49-F238E27FC236}">
                <a16:creationId xmlns:a16="http://schemas.microsoft.com/office/drawing/2014/main" id="{9A086C1B-F9EE-48A8-B2FD-9EF4FF6CFE8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432" y="6090712"/>
            <a:ext cx="381000" cy="381000"/>
          </a:xfrm>
          <a:prstGeom prst="rect">
            <a:avLst/>
          </a:prstGeom>
        </p:spPr>
      </p:pic>
      <p:sp>
        <p:nvSpPr>
          <p:cNvPr id="83" name="Ovaal 82">
            <a:extLst>
              <a:ext uri="{FF2B5EF4-FFF2-40B4-BE49-F238E27FC236}">
                <a16:creationId xmlns:a16="http://schemas.microsoft.com/office/drawing/2014/main" id="{8EC11EE9-B783-48AC-859E-98E8096AC631}"/>
              </a:ext>
            </a:extLst>
          </p:cNvPr>
          <p:cNvSpPr/>
          <p:nvPr/>
        </p:nvSpPr>
        <p:spPr>
          <a:xfrm>
            <a:off x="10737163" y="6100917"/>
            <a:ext cx="180262" cy="1905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Ovaal 83">
            <a:extLst>
              <a:ext uri="{FF2B5EF4-FFF2-40B4-BE49-F238E27FC236}">
                <a16:creationId xmlns:a16="http://schemas.microsoft.com/office/drawing/2014/main" id="{AE7FDC6E-654B-42BF-9F5D-AC8B4B669A27}"/>
              </a:ext>
            </a:extLst>
          </p:cNvPr>
          <p:cNvSpPr/>
          <p:nvPr/>
        </p:nvSpPr>
        <p:spPr>
          <a:xfrm>
            <a:off x="11204968" y="6403834"/>
            <a:ext cx="180262" cy="1905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al 85">
            <a:extLst>
              <a:ext uri="{FF2B5EF4-FFF2-40B4-BE49-F238E27FC236}">
                <a16:creationId xmlns:a16="http://schemas.microsoft.com/office/drawing/2014/main" id="{B22026D0-FF64-47F3-866A-47DB27A90F09}"/>
              </a:ext>
            </a:extLst>
          </p:cNvPr>
          <p:cNvSpPr/>
          <p:nvPr/>
        </p:nvSpPr>
        <p:spPr>
          <a:xfrm>
            <a:off x="10781201" y="6427207"/>
            <a:ext cx="180261" cy="1972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5A8AD9FC-836E-4654-A795-ADD65897888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134" y="2189170"/>
            <a:ext cx="143939" cy="190719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46FE3058-F1C5-4CD2-AA1D-2218C2EC3C85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630" y="2479309"/>
            <a:ext cx="143939" cy="190719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BFF9ABFB-2AD6-4A39-844A-06536E63902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813" y="2053525"/>
            <a:ext cx="204747" cy="271289"/>
          </a:xfrm>
          <a:prstGeom prst="rect">
            <a:avLst/>
          </a:prstGeom>
        </p:spPr>
      </p:pic>
      <p:pic>
        <p:nvPicPr>
          <p:cNvPr id="95" name="Afbeelding 94">
            <a:extLst>
              <a:ext uri="{FF2B5EF4-FFF2-40B4-BE49-F238E27FC236}">
                <a16:creationId xmlns:a16="http://schemas.microsoft.com/office/drawing/2014/main" id="{DAD2BA1C-58E3-4CB6-A645-632CCDBB51C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683" y="6520818"/>
            <a:ext cx="289080" cy="168070"/>
          </a:xfrm>
          <a:prstGeom prst="rect">
            <a:avLst/>
          </a:prstGeom>
        </p:spPr>
      </p:pic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1C195F4-7D4A-43E8-BAD4-9FD8B962677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145000" y="186323"/>
            <a:ext cx="1988796" cy="171257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966F452-CF9A-43F0-85DA-A7EEC23DB01F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152495" y="546121"/>
            <a:ext cx="1988796" cy="149160"/>
          </a:xfrm>
          <a:prstGeom prst="rect">
            <a:avLst/>
          </a:prstGeom>
        </p:spPr>
      </p:pic>
      <p:pic>
        <p:nvPicPr>
          <p:cNvPr id="105" name="Afbeelding 104">
            <a:extLst>
              <a:ext uri="{FF2B5EF4-FFF2-40B4-BE49-F238E27FC236}">
                <a16:creationId xmlns:a16="http://schemas.microsoft.com/office/drawing/2014/main" id="{5BBE3A48-A2ED-4576-BAFB-28778D843BEF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44" y="6089189"/>
            <a:ext cx="632301" cy="266232"/>
          </a:xfrm>
          <a:prstGeom prst="rect">
            <a:avLst/>
          </a:prstGeom>
        </p:spPr>
      </p:pic>
      <p:pic>
        <p:nvPicPr>
          <p:cNvPr id="106" name="Afbeelding 105">
            <a:extLst>
              <a:ext uri="{FF2B5EF4-FFF2-40B4-BE49-F238E27FC236}">
                <a16:creationId xmlns:a16="http://schemas.microsoft.com/office/drawing/2014/main" id="{ECBB7A26-062D-4DDA-945C-CDDDADBD10B9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313" y="92124"/>
            <a:ext cx="623983" cy="249593"/>
          </a:xfrm>
          <a:prstGeom prst="rect">
            <a:avLst/>
          </a:prstGeom>
        </p:spPr>
      </p:pic>
      <p:pic>
        <p:nvPicPr>
          <p:cNvPr id="107" name="Afbeelding 106">
            <a:extLst>
              <a:ext uri="{FF2B5EF4-FFF2-40B4-BE49-F238E27FC236}">
                <a16:creationId xmlns:a16="http://schemas.microsoft.com/office/drawing/2014/main" id="{3F4015CA-D27D-410C-A0B7-9A1EE62752B6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67" y="950644"/>
            <a:ext cx="1473176" cy="147318"/>
          </a:xfrm>
          <a:prstGeom prst="rect">
            <a:avLst/>
          </a:prstGeom>
        </p:spPr>
      </p:pic>
      <p:cxnSp>
        <p:nvCxnSpPr>
          <p:cNvPr id="108" name="Rechte verbindingslijn met pijl 107">
            <a:extLst>
              <a:ext uri="{FF2B5EF4-FFF2-40B4-BE49-F238E27FC236}">
                <a16:creationId xmlns:a16="http://schemas.microsoft.com/office/drawing/2014/main" id="{F3A07F4F-3167-46B4-90E8-65C5EC369BCF}"/>
              </a:ext>
            </a:extLst>
          </p:cNvPr>
          <p:cNvCxnSpPr>
            <a:cxnSpLocks/>
          </p:cNvCxnSpPr>
          <p:nvPr/>
        </p:nvCxnSpPr>
        <p:spPr>
          <a:xfrm>
            <a:off x="7430609" y="6079024"/>
            <a:ext cx="0" cy="5095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chte verbindingslijn met pijl 108">
            <a:extLst>
              <a:ext uri="{FF2B5EF4-FFF2-40B4-BE49-F238E27FC236}">
                <a16:creationId xmlns:a16="http://schemas.microsoft.com/office/drawing/2014/main" id="{7C1B8B89-CE16-43D4-B178-2D03370655DA}"/>
              </a:ext>
            </a:extLst>
          </p:cNvPr>
          <p:cNvCxnSpPr>
            <a:cxnSpLocks/>
          </p:cNvCxnSpPr>
          <p:nvPr/>
        </p:nvCxnSpPr>
        <p:spPr>
          <a:xfrm>
            <a:off x="7987787" y="6065275"/>
            <a:ext cx="0" cy="477398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Afbeelding 97">
            <a:extLst>
              <a:ext uri="{FF2B5EF4-FFF2-40B4-BE49-F238E27FC236}">
                <a16:creationId xmlns:a16="http://schemas.microsoft.com/office/drawing/2014/main" id="{3C42240F-C540-40C6-815A-3288B50C0C79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45" y="1230027"/>
            <a:ext cx="776172" cy="224822"/>
          </a:xfrm>
          <a:prstGeom prst="rect">
            <a:avLst/>
          </a:prstGeom>
        </p:spPr>
      </p:pic>
      <p:pic>
        <p:nvPicPr>
          <p:cNvPr id="69" name="Afbeelding 68">
            <a:extLst>
              <a:ext uri="{FF2B5EF4-FFF2-40B4-BE49-F238E27FC236}">
                <a16:creationId xmlns:a16="http://schemas.microsoft.com/office/drawing/2014/main" id="{DB35436C-8B8A-41D8-B4D3-6BAAF9AC4A0B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34527" y="271255"/>
            <a:ext cx="183278" cy="1221853"/>
          </a:xfrm>
          <a:prstGeom prst="rect">
            <a:avLst/>
          </a:prstGeom>
        </p:spPr>
      </p:pic>
      <p:cxnSp>
        <p:nvCxnSpPr>
          <p:cNvPr id="110" name="Rechte verbindingslijn 109">
            <a:extLst>
              <a:ext uri="{FF2B5EF4-FFF2-40B4-BE49-F238E27FC236}">
                <a16:creationId xmlns:a16="http://schemas.microsoft.com/office/drawing/2014/main" id="{6ACE1862-B4C2-4DEB-A699-9AB0B48D1859}"/>
              </a:ext>
            </a:extLst>
          </p:cNvPr>
          <p:cNvCxnSpPr>
            <a:cxnSpLocks/>
          </p:cNvCxnSpPr>
          <p:nvPr/>
        </p:nvCxnSpPr>
        <p:spPr>
          <a:xfrm flipH="1">
            <a:off x="1489134" y="1660415"/>
            <a:ext cx="468581" cy="4904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al 39">
            <a:extLst>
              <a:ext uri="{FF2B5EF4-FFF2-40B4-BE49-F238E27FC236}">
                <a16:creationId xmlns:a16="http://schemas.microsoft.com/office/drawing/2014/main" id="{5ACADD56-3689-4AB4-BCF1-0113F55CA4C0}"/>
              </a:ext>
            </a:extLst>
          </p:cNvPr>
          <p:cNvSpPr/>
          <p:nvPr/>
        </p:nvSpPr>
        <p:spPr>
          <a:xfrm>
            <a:off x="5700093" y="5974096"/>
            <a:ext cx="45719" cy="9117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23" name="Groep 122">
            <a:extLst>
              <a:ext uri="{FF2B5EF4-FFF2-40B4-BE49-F238E27FC236}">
                <a16:creationId xmlns:a16="http://schemas.microsoft.com/office/drawing/2014/main" id="{D8C936D4-04FB-4BF5-AA4F-A431332933FD}"/>
              </a:ext>
            </a:extLst>
          </p:cNvPr>
          <p:cNvGrpSpPr/>
          <p:nvPr/>
        </p:nvGrpSpPr>
        <p:grpSpPr>
          <a:xfrm rot="12855030">
            <a:off x="4348211" y="6519599"/>
            <a:ext cx="413325" cy="201981"/>
            <a:chOff x="4463143" y="973497"/>
            <a:chExt cx="2920481" cy="1371599"/>
          </a:xfrm>
        </p:grpSpPr>
        <p:sp>
          <p:nvSpPr>
            <p:cNvPr id="124" name="Ovaal 123">
              <a:extLst>
                <a:ext uri="{FF2B5EF4-FFF2-40B4-BE49-F238E27FC236}">
                  <a16:creationId xmlns:a16="http://schemas.microsoft.com/office/drawing/2014/main" id="{BAD52305-8320-47DB-B200-B6199654839B}"/>
                </a:ext>
              </a:extLst>
            </p:cNvPr>
            <p:cNvSpPr/>
            <p:nvPr/>
          </p:nvSpPr>
          <p:spPr>
            <a:xfrm>
              <a:off x="4463143" y="1253414"/>
              <a:ext cx="2920481" cy="75578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5" name="Ovaal 124">
              <a:extLst>
                <a:ext uri="{FF2B5EF4-FFF2-40B4-BE49-F238E27FC236}">
                  <a16:creationId xmlns:a16="http://schemas.microsoft.com/office/drawing/2014/main" id="{595CF10F-29A0-4966-95F3-376901ADCD9A}"/>
                </a:ext>
              </a:extLst>
            </p:cNvPr>
            <p:cNvSpPr/>
            <p:nvPr/>
          </p:nvSpPr>
          <p:spPr>
            <a:xfrm>
              <a:off x="5512492" y="1057472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6" name="Trapezium 125">
              <a:extLst>
                <a:ext uri="{FF2B5EF4-FFF2-40B4-BE49-F238E27FC236}">
                  <a16:creationId xmlns:a16="http://schemas.microsoft.com/office/drawing/2014/main" id="{4F01973B-43E0-42F3-9482-114915CA0087}"/>
                </a:ext>
              </a:extLst>
            </p:cNvPr>
            <p:cNvSpPr/>
            <p:nvPr/>
          </p:nvSpPr>
          <p:spPr>
            <a:xfrm>
              <a:off x="5811415" y="973497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5" name="Ovaal 84">
            <a:extLst>
              <a:ext uri="{FF2B5EF4-FFF2-40B4-BE49-F238E27FC236}">
                <a16:creationId xmlns:a16="http://schemas.microsoft.com/office/drawing/2014/main" id="{9290912B-8B40-4B9C-8BD0-782377B97791}"/>
              </a:ext>
            </a:extLst>
          </p:cNvPr>
          <p:cNvSpPr/>
          <p:nvPr/>
        </p:nvSpPr>
        <p:spPr>
          <a:xfrm>
            <a:off x="1710455" y="5354982"/>
            <a:ext cx="180262" cy="207559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38" name="Afbeelding 237">
            <a:extLst>
              <a:ext uri="{FF2B5EF4-FFF2-40B4-BE49-F238E27FC236}">
                <a16:creationId xmlns:a16="http://schemas.microsoft.com/office/drawing/2014/main" id="{75FB7880-A6A5-4188-9A04-1C875E257B5C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709" y="5928211"/>
            <a:ext cx="419202" cy="295907"/>
          </a:xfrm>
          <a:prstGeom prst="rect">
            <a:avLst/>
          </a:prstGeom>
        </p:spPr>
      </p:pic>
      <p:sp>
        <p:nvSpPr>
          <p:cNvPr id="254" name="Ovaal 253">
            <a:extLst>
              <a:ext uri="{FF2B5EF4-FFF2-40B4-BE49-F238E27FC236}">
                <a16:creationId xmlns:a16="http://schemas.microsoft.com/office/drawing/2014/main" id="{61B0CF4D-E056-488D-9DF8-774F6F07A09E}"/>
              </a:ext>
            </a:extLst>
          </p:cNvPr>
          <p:cNvSpPr/>
          <p:nvPr/>
        </p:nvSpPr>
        <p:spPr>
          <a:xfrm>
            <a:off x="8387881" y="6295863"/>
            <a:ext cx="232889" cy="24765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1" name="Google Shape;179;p13">
            <a:extLst>
              <a:ext uri="{FF2B5EF4-FFF2-40B4-BE49-F238E27FC236}">
                <a16:creationId xmlns:a16="http://schemas.microsoft.com/office/drawing/2014/main" id="{327C1240-C9B2-4C14-AF2B-536AC1266D86}"/>
              </a:ext>
            </a:extLst>
          </p:cNvPr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0233384" y="3841666"/>
            <a:ext cx="1458265" cy="96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Afbeelding 154">
            <a:extLst>
              <a:ext uri="{FF2B5EF4-FFF2-40B4-BE49-F238E27FC236}">
                <a16:creationId xmlns:a16="http://schemas.microsoft.com/office/drawing/2014/main" id="{E1D63C0E-FCA3-46DE-A95B-4B67924A9BD6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7512" y="5187854"/>
            <a:ext cx="1008209" cy="129816"/>
          </a:xfrm>
          <a:prstGeom prst="rect">
            <a:avLst/>
          </a:prstGeom>
        </p:spPr>
      </p:pic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10657DD8-0883-499F-BA0E-8B6CADBC5389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314" y="173265"/>
            <a:ext cx="1172823" cy="80533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35366767-FFCE-4715-96AE-D489936E48F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763" y="604699"/>
            <a:ext cx="827167" cy="33086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9FA851D-0FAA-4180-A11D-C491E88E002E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349774" y="2237587"/>
            <a:ext cx="3314700" cy="365534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2935A099-8763-4AF4-9C7D-D5DCFC3D01DB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171" y="1822863"/>
            <a:ext cx="224891" cy="224891"/>
          </a:xfrm>
          <a:prstGeom prst="rect">
            <a:avLst/>
          </a:prstGeom>
        </p:spPr>
      </p:pic>
      <p:pic>
        <p:nvPicPr>
          <p:cNvPr id="225" name="Afbeelding 224">
            <a:extLst>
              <a:ext uri="{FF2B5EF4-FFF2-40B4-BE49-F238E27FC236}">
                <a16:creationId xmlns:a16="http://schemas.microsoft.com/office/drawing/2014/main" id="{361EDB74-89BE-4C11-9214-E1E6BD79F95C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99" y="101226"/>
            <a:ext cx="266737" cy="543001"/>
          </a:xfrm>
          <a:prstGeom prst="rect">
            <a:avLst/>
          </a:prstGeom>
        </p:spPr>
      </p:pic>
      <p:pic>
        <p:nvPicPr>
          <p:cNvPr id="227" name="Afbeelding 226">
            <a:extLst>
              <a:ext uri="{FF2B5EF4-FFF2-40B4-BE49-F238E27FC236}">
                <a16:creationId xmlns:a16="http://schemas.microsoft.com/office/drawing/2014/main" id="{F4BF950F-3D16-4635-A7B2-3ABE5514A27D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729" y="4339973"/>
            <a:ext cx="314369" cy="543001"/>
          </a:xfrm>
          <a:prstGeom prst="rect">
            <a:avLst/>
          </a:prstGeom>
        </p:spPr>
      </p:pic>
      <p:pic>
        <p:nvPicPr>
          <p:cNvPr id="229" name="Afbeelding 228">
            <a:extLst>
              <a:ext uri="{FF2B5EF4-FFF2-40B4-BE49-F238E27FC236}">
                <a16:creationId xmlns:a16="http://schemas.microsoft.com/office/drawing/2014/main" id="{20778297-0F74-455C-9691-245E61BF880B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857" y="1901403"/>
            <a:ext cx="161948" cy="202910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9F564005-0B52-4589-9865-4A85F2BBAEB3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02" y="4234635"/>
            <a:ext cx="552527" cy="2953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54EB282-4742-47D6-8396-4275BD75C4FE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99" y="1737313"/>
            <a:ext cx="438211" cy="43821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7C758FD-9ED5-4931-8433-084EB7D7E325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946" y="5005596"/>
            <a:ext cx="628738" cy="47631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52BB214-DE71-4C1A-9948-C99436AFA0D6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553" y="3214813"/>
            <a:ext cx="381053" cy="352474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D613C934-D2A5-45D5-A9A0-4AE7C603F346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491" y="3761937"/>
            <a:ext cx="333422" cy="400106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5E30574-67C7-44A9-B022-DEC227A67955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10" y="5681031"/>
            <a:ext cx="1124107" cy="142895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4DD7C33-5713-4F31-ABBA-00FA367D1A08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370" y="2762070"/>
            <a:ext cx="247685" cy="247685"/>
          </a:xfrm>
          <a:prstGeom prst="rect">
            <a:avLst/>
          </a:prstGeom>
        </p:spPr>
      </p:pic>
      <p:grpSp>
        <p:nvGrpSpPr>
          <p:cNvPr id="241" name="Groep 240">
            <a:extLst>
              <a:ext uri="{FF2B5EF4-FFF2-40B4-BE49-F238E27FC236}">
                <a16:creationId xmlns:a16="http://schemas.microsoft.com/office/drawing/2014/main" id="{6AE0731B-F716-A4CC-45C8-BCCEA5B93260}"/>
              </a:ext>
            </a:extLst>
          </p:cNvPr>
          <p:cNvGrpSpPr/>
          <p:nvPr/>
        </p:nvGrpSpPr>
        <p:grpSpPr>
          <a:xfrm>
            <a:off x="6263242" y="5924097"/>
            <a:ext cx="244661" cy="236862"/>
            <a:chOff x="5992427" y="1988598"/>
            <a:chExt cx="408373" cy="381740"/>
          </a:xfrm>
        </p:grpSpPr>
        <p:sp>
          <p:nvSpPr>
            <p:cNvPr id="242" name="Ovaal 241">
              <a:extLst>
                <a:ext uri="{FF2B5EF4-FFF2-40B4-BE49-F238E27FC236}">
                  <a16:creationId xmlns:a16="http://schemas.microsoft.com/office/drawing/2014/main" id="{FADADD6A-64E2-8E6F-7AE7-677DA8E5660C}"/>
                </a:ext>
              </a:extLst>
            </p:cNvPr>
            <p:cNvSpPr/>
            <p:nvPr/>
          </p:nvSpPr>
          <p:spPr>
            <a:xfrm>
              <a:off x="5992427" y="1988598"/>
              <a:ext cx="408373" cy="3817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3" name="Ovaal 242">
              <a:extLst>
                <a:ext uri="{FF2B5EF4-FFF2-40B4-BE49-F238E27FC236}">
                  <a16:creationId xmlns:a16="http://schemas.microsoft.com/office/drawing/2014/main" id="{09AA5F16-969C-44E5-3043-33CC4E5AB3EE}"/>
                </a:ext>
              </a:extLst>
            </p:cNvPr>
            <p:cNvSpPr/>
            <p:nvPr/>
          </p:nvSpPr>
          <p:spPr>
            <a:xfrm>
              <a:off x="6044213" y="2041864"/>
              <a:ext cx="304800" cy="27520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55" name="Groep 254">
            <a:extLst>
              <a:ext uri="{FF2B5EF4-FFF2-40B4-BE49-F238E27FC236}">
                <a16:creationId xmlns:a16="http://schemas.microsoft.com/office/drawing/2014/main" id="{B5D64C7A-8C55-CE72-481F-CBD92856A488}"/>
              </a:ext>
            </a:extLst>
          </p:cNvPr>
          <p:cNvGrpSpPr/>
          <p:nvPr/>
        </p:nvGrpSpPr>
        <p:grpSpPr>
          <a:xfrm rot="2126935">
            <a:off x="5080828" y="6396348"/>
            <a:ext cx="453621" cy="256487"/>
            <a:chOff x="2416629" y="877079"/>
            <a:chExt cx="2920481" cy="1371599"/>
          </a:xfrm>
        </p:grpSpPr>
        <p:sp>
          <p:nvSpPr>
            <p:cNvPr id="32" name="Ovaal 31">
              <a:extLst>
                <a:ext uri="{FF2B5EF4-FFF2-40B4-BE49-F238E27FC236}">
                  <a16:creationId xmlns:a16="http://schemas.microsoft.com/office/drawing/2014/main" id="{9302C180-A9E7-5937-64B6-635AE5605742}"/>
                </a:ext>
              </a:extLst>
            </p:cNvPr>
            <p:cNvSpPr/>
            <p:nvPr/>
          </p:nvSpPr>
          <p:spPr>
            <a:xfrm>
              <a:off x="2416629" y="1156996"/>
              <a:ext cx="2920481" cy="75578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>
              <a:extLst>
                <a:ext uri="{FF2B5EF4-FFF2-40B4-BE49-F238E27FC236}">
                  <a16:creationId xmlns:a16="http://schemas.microsoft.com/office/drawing/2014/main" id="{FA8A6F99-6A5E-BA2E-66B8-7F07C101D935}"/>
                </a:ext>
              </a:extLst>
            </p:cNvPr>
            <p:cNvSpPr/>
            <p:nvPr/>
          </p:nvSpPr>
          <p:spPr>
            <a:xfrm>
              <a:off x="3465978" y="961054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Trapezium 33">
              <a:extLst>
                <a:ext uri="{FF2B5EF4-FFF2-40B4-BE49-F238E27FC236}">
                  <a16:creationId xmlns:a16="http://schemas.microsoft.com/office/drawing/2014/main" id="{2F3C44B2-D5DB-36A3-95FF-EDC3E8153A95}"/>
                </a:ext>
              </a:extLst>
            </p:cNvPr>
            <p:cNvSpPr/>
            <p:nvPr/>
          </p:nvSpPr>
          <p:spPr>
            <a:xfrm>
              <a:off x="3764901" y="877079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20" name="Afbeelding 119">
            <a:extLst>
              <a:ext uri="{FF2B5EF4-FFF2-40B4-BE49-F238E27FC236}">
                <a16:creationId xmlns:a16="http://schemas.microsoft.com/office/drawing/2014/main" id="{90FFB8E9-BA58-C75E-1F37-823999898C88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098966" y="886523"/>
            <a:ext cx="1996291" cy="16635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CF24D758-FA85-DD95-5BF7-49714F27B621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6" y="4690365"/>
            <a:ext cx="266737" cy="543001"/>
          </a:xfrm>
          <a:prstGeom prst="rect">
            <a:avLst/>
          </a:prstGeom>
        </p:spPr>
      </p:pic>
      <p:grpSp>
        <p:nvGrpSpPr>
          <p:cNvPr id="139" name="Groep 138">
            <a:extLst>
              <a:ext uri="{FF2B5EF4-FFF2-40B4-BE49-F238E27FC236}">
                <a16:creationId xmlns:a16="http://schemas.microsoft.com/office/drawing/2014/main" id="{26EAE436-2199-F238-4231-8F90428C92D1}"/>
              </a:ext>
            </a:extLst>
          </p:cNvPr>
          <p:cNvGrpSpPr/>
          <p:nvPr/>
        </p:nvGrpSpPr>
        <p:grpSpPr>
          <a:xfrm>
            <a:off x="2321985" y="3936529"/>
            <a:ext cx="216600" cy="651154"/>
            <a:chOff x="4429956" y="2224823"/>
            <a:chExt cx="999847" cy="3280025"/>
          </a:xfrm>
        </p:grpSpPr>
        <p:sp>
          <p:nvSpPr>
            <p:cNvPr id="140" name="Ovaal 139">
              <a:extLst>
                <a:ext uri="{FF2B5EF4-FFF2-40B4-BE49-F238E27FC236}">
                  <a16:creationId xmlns:a16="http://schemas.microsoft.com/office/drawing/2014/main" id="{24333953-1898-8BD5-6F8D-D1226BEA5FD4}"/>
                </a:ext>
              </a:extLst>
            </p:cNvPr>
            <p:cNvSpPr/>
            <p:nvPr/>
          </p:nvSpPr>
          <p:spPr>
            <a:xfrm>
              <a:off x="4429956" y="4199138"/>
              <a:ext cx="523783" cy="550415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1" name="Ovaal 140">
              <a:extLst>
                <a:ext uri="{FF2B5EF4-FFF2-40B4-BE49-F238E27FC236}">
                  <a16:creationId xmlns:a16="http://schemas.microsoft.com/office/drawing/2014/main" id="{626B13B3-F3C9-15B8-3AB5-ED5F10A29DA6}"/>
                </a:ext>
              </a:extLst>
            </p:cNvPr>
            <p:cNvSpPr/>
            <p:nvPr/>
          </p:nvSpPr>
          <p:spPr>
            <a:xfrm>
              <a:off x="4906020" y="4954433"/>
              <a:ext cx="523783" cy="550415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2" name="Rechthoek 141">
              <a:extLst>
                <a:ext uri="{FF2B5EF4-FFF2-40B4-BE49-F238E27FC236}">
                  <a16:creationId xmlns:a16="http://schemas.microsoft.com/office/drawing/2014/main" id="{FF45FB7C-7495-E988-F31B-38F6A120E768}"/>
                </a:ext>
              </a:extLst>
            </p:cNvPr>
            <p:cNvSpPr/>
            <p:nvPr/>
          </p:nvSpPr>
          <p:spPr>
            <a:xfrm>
              <a:off x="4668173" y="2224823"/>
              <a:ext cx="62143" cy="2017362"/>
            </a:xfrm>
            <a:prstGeom prst="rect">
              <a:avLst/>
            </a:prstGeom>
            <a:blipFill>
              <a:blip r:embed="rId5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3" name="Rechthoek 142">
              <a:extLst>
                <a:ext uri="{FF2B5EF4-FFF2-40B4-BE49-F238E27FC236}">
                  <a16:creationId xmlns:a16="http://schemas.microsoft.com/office/drawing/2014/main" id="{58908D05-58F2-58D2-4CB3-5C57150406DA}"/>
                </a:ext>
              </a:extLst>
            </p:cNvPr>
            <p:cNvSpPr/>
            <p:nvPr/>
          </p:nvSpPr>
          <p:spPr>
            <a:xfrm>
              <a:off x="5114241" y="2979658"/>
              <a:ext cx="62143" cy="2017362"/>
            </a:xfrm>
            <a:prstGeom prst="rect">
              <a:avLst/>
            </a:prstGeom>
            <a:blipFill>
              <a:blip r:embed="rId5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83" name="Afbeelding 182">
            <a:extLst>
              <a:ext uri="{FF2B5EF4-FFF2-40B4-BE49-F238E27FC236}">
                <a16:creationId xmlns:a16="http://schemas.microsoft.com/office/drawing/2014/main" id="{79AC8B2C-A164-AC8A-C584-C05A38A2AC06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933" y="41760"/>
            <a:ext cx="609600" cy="45720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6341CBF2-7B6C-4307-BAD2-0B7061C3641E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300" y="5572716"/>
            <a:ext cx="771526" cy="1170705"/>
          </a:xfrm>
          <a:prstGeom prst="rect">
            <a:avLst/>
          </a:prstGeom>
        </p:spPr>
      </p:pic>
      <p:pic>
        <p:nvPicPr>
          <p:cNvPr id="157" name="Afbeelding 156">
            <a:extLst>
              <a:ext uri="{FF2B5EF4-FFF2-40B4-BE49-F238E27FC236}">
                <a16:creationId xmlns:a16="http://schemas.microsoft.com/office/drawing/2014/main" id="{9B1655C9-A118-68C8-EA96-A0D49FC76F38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844" y="2859395"/>
            <a:ext cx="247685" cy="247685"/>
          </a:xfrm>
          <a:prstGeom prst="rect">
            <a:avLst/>
          </a:prstGeom>
        </p:spPr>
      </p:pic>
      <p:pic>
        <p:nvPicPr>
          <p:cNvPr id="177" name="Afbeelding 176" descr="Afbeelding met metaalgoed, donker, uitrusting&#10;&#10;Automatisch gegenereerde beschrijving">
            <a:extLst>
              <a:ext uri="{FF2B5EF4-FFF2-40B4-BE49-F238E27FC236}">
                <a16:creationId xmlns:a16="http://schemas.microsoft.com/office/drawing/2014/main" id="{503CB5BD-FE9D-1FFA-326D-BE9E416DBA0E}"/>
              </a:ext>
            </a:extLst>
          </p:cNvPr>
          <p:cNvPicPr>
            <a:picLocks noChangeAspect="1"/>
          </p:cNvPicPr>
          <p:nvPr/>
        </p:nvPicPr>
        <p:blipFill rotWithShape="1"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76" b="1687"/>
          <a:stretch/>
        </p:blipFill>
        <p:spPr>
          <a:xfrm>
            <a:off x="2151040" y="1237659"/>
            <a:ext cx="403435" cy="478065"/>
          </a:xfrm>
          <a:prstGeom prst="rect">
            <a:avLst/>
          </a:prstGeom>
        </p:spPr>
      </p:pic>
      <p:sp>
        <p:nvSpPr>
          <p:cNvPr id="178" name="Rechthoek 177">
            <a:extLst>
              <a:ext uri="{FF2B5EF4-FFF2-40B4-BE49-F238E27FC236}">
                <a16:creationId xmlns:a16="http://schemas.microsoft.com/office/drawing/2014/main" id="{093BF8C9-CD9F-91C2-EAA4-AD341731E7C7}"/>
              </a:ext>
            </a:extLst>
          </p:cNvPr>
          <p:cNvSpPr/>
          <p:nvPr/>
        </p:nvSpPr>
        <p:spPr>
          <a:xfrm>
            <a:off x="1163569" y="217899"/>
            <a:ext cx="446612" cy="4400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4" name="Afbeelding 183">
            <a:extLst>
              <a:ext uri="{FF2B5EF4-FFF2-40B4-BE49-F238E27FC236}">
                <a16:creationId xmlns:a16="http://schemas.microsoft.com/office/drawing/2014/main" id="{BE330BF8-4011-AE0F-EB79-8228F9AFBA7B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468" y="4279850"/>
            <a:ext cx="358171" cy="342252"/>
          </a:xfrm>
          <a:prstGeom prst="rect">
            <a:avLst/>
          </a:prstGeom>
        </p:spPr>
      </p:pic>
      <p:pic>
        <p:nvPicPr>
          <p:cNvPr id="185" name="Afbeelding 184">
            <a:extLst>
              <a:ext uri="{FF2B5EF4-FFF2-40B4-BE49-F238E27FC236}">
                <a16:creationId xmlns:a16="http://schemas.microsoft.com/office/drawing/2014/main" id="{FCB8AF3B-6C44-25F8-25A4-D60FB37ECBDE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528" y="5053483"/>
            <a:ext cx="210930" cy="687815"/>
          </a:xfrm>
          <a:prstGeom prst="rect">
            <a:avLst/>
          </a:prstGeom>
        </p:spPr>
      </p:pic>
      <p:sp>
        <p:nvSpPr>
          <p:cNvPr id="189" name="Ovaal 188">
            <a:extLst>
              <a:ext uri="{FF2B5EF4-FFF2-40B4-BE49-F238E27FC236}">
                <a16:creationId xmlns:a16="http://schemas.microsoft.com/office/drawing/2014/main" id="{9C417256-928C-1A9A-5056-03E301DE9C5B}"/>
              </a:ext>
            </a:extLst>
          </p:cNvPr>
          <p:cNvSpPr/>
          <p:nvPr/>
        </p:nvSpPr>
        <p:spPr>
          <a:xfrm>
            <a:off x="7041267" y="5940522"/>
            <a:ext cx="139819" cy="1373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0" name="Ovaal 189">
            <a:extLst>
              <a:ext uri="{FF2B5EF4-FFF2-40B4-BE49-F238E27FC236}">
                <a16:creationId xmlns:a16="http://schemas.microsoft.com/office/drawing/2014/main" id="{C59B9A2D-5CAC-9427-4006-0EB365F77603}"/>
              </a:ext>
            </a:extLst>
          </p:cNvPr>
          <p:cNvSpPr/>
          <p:nvPr/>
        </p:nvSpPr>
        <p:spPr>
          <a:xfrm>
            <a:off x="7651694" y="5921640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1" name="Ovaal 190">
            <a:extLst>
              <a:ext uri="{FF2B5EF4-FFF2-40B4-BE49-F238E27FC236}">
                <a16:creationId xmlns:a16="http://schemas.microsoft.com/office/drawing/2014/main" id="{02CA0579-CAB1-CCF9-62C2-C2D59E681772}"/>
              </a:ext>
            </a:extLst>
          </p:cNvPr>
          <p:cNvSpPr/>
          <p:nvPr/>
        </p:nvSpPr>
        <p:spPr>
          <a:xfrm>
            <a:off x="8116349" y="5854100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3" name="Ovaal 192">
            <a:extLst>
              <a:ext uri="{FF2B5EF4-FFF2-40B4-BE49-F238E27FC236}">
                <a16:creationId xmlns:a16="http://schemas.microsoft.com/office/drawing/2014/main" id="{685EA7B0-08F4-6489-2F79-7BC38258F69B}"/>
              </a:ext>
            </a:extLst>
          </p:cNvPr>
          <p:cNvSpPr/>
          <p:nvPr/>
        </p:nvSpPr>
        <p:spPr>
          <a:xfrm>
            <a:off x="8531777" y="597409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32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121BA3B-755B-4039-BD08-F8EF890EB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2102251" y="480683"/>
            <a:ext cx="255668" cy="96585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D6BDB55-2133-4959-8DE5-4AEC058990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80" y="546405"/>
            <a:ext cx="771526" cy="96680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CD9CD69-B8DD-49AC-AA4D-B6A6E301F9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616" y="702762"/>
            <a:ext cx="1329596" cy="59320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0B5200C4-520B-4252-B7A9-7F8A77B3ED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645" y="774492"/>
            <a:ext cx="1329596" cy="289615"/>
          </a:xfrm>
          <a:prstGeom prst="rect">
            <a:avLst/>
          </a:prstGeom>
        </p:spPr>
      </p:pic>
      <p:pic>
        <p:nvPicPr>
          <p:cNvPr id="11" name="Afbeelding 10" descr="Afbeelding met binnen, plank&#10;&#10;Automatisch gegenereerde beschrijving">
            <a:extLst>
              <a:ext uri="{FF2B5EF4-FFF2-40B4-BE49-F238E27FC236}">
                <a16:creationId xmlns:a16="http://schemas.microsoft.com/office/drawing/2014/main" id="{245292B3-51B3-4E39-8307-A08C60F345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11" y="790230"/>
            <a:ext cx="1021718" cy="34676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F6AD1FE7-8578-4265-8476-3A3A5C3E84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332507" y="919300"/>
            <a:ext cx="1024817" cy="160128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B91DD116-EEF9-4EFB-8899-4AFEFDEB47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2268" y="1014498"/>
            <a:ext cx="78572" cy="2776193"/>
          </a:xfrm>
          <a:prstGeom prst="rect">
            <a:avLst/>
          </a:prstGeom>
        </p:spPr>
      </p:pic>
      <p:pic>
        <p:nvPicPr>
          <p:cNvPr id="17" name="Afbeelding 16" descr="Afbeelding met tekst, meubels, plaats, tafel&#10;&#10;Automatisch gegenereerde beschrijving">
            <a:extLst>
              <a:ext uri="{FF2B5EF4-FFF2-40B4-BE49-F238E27FC236}">
                <a16:creationId xmlns:a16="http://schemas.microsoft.com/office/drawing/2014/main" id="{AA34563E-037D-41F8-A71F-49F3F7925B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95" y="2144233"/>
            <a:ext cx="1038225" cy="561975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F25B12A-E614-47FC-A4D5-5C0D841EB60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54" y="2098981"/>
            <a:ext cx="971550" cy="685800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7CFE539-5DF4-4364-A353-C2E9EF035E6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415" y="2019300"/>
            <a:ext cx="904875" cy="11811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2F50E598-13A2-4D16-8D9D-E5598343121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900" y="2213281"/>
            <a:ext cx="1143000" cy="5715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7D7C8B61-8FB5-437A-BB88-7883BBCA754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507" y="1965631"/>
            <a:ext cx="1066800" cy="1066800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D9AB946E-C45F-45DE-9931-D496A5A3618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173" y="3182532"/>
            <a:ext cx="216431" cy="961599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42A9AE14-1CD2-4E1F-92F8-AB66402D301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1240">
            <a:off x="655030" y="3269554"/>
            <a:ext cx="155397" cy="78755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9DFA3607-758C-48CF-80F3-F208A063733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488" y="3911664"/>
            <a:ext cx="1653657" cy="1135511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D549A887-B498-4BEB-B371-9C21C5B31C2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481" y="3200400"/>
            <a:ext cx="1755516" cy="187255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04D21776-C1AB-4CDC-BA91-47EABC2E63E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414" y="4921074"/>
            <a:ext cx="2225740" cy="148382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CAC39ED5-EA17-4FC1-88A8-2BEE6BB418D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424" y="3785800"/>
            <a:ext cx="185794" cy="1238625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F797BB62-28FB-4476-9CAF-01DB3268F12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786" y="3036102"/>
            <a:ext cx="693093" cy="1540207"/>
          </a:xfrm>
          <a:prstGeom prst="rect">
            <a:avLst/>
          </a:prstGeom>
        </p:spPr>
      </p:pic>
      <p:pic>
        <p:nvPicPr>
          <p:cNvPr id="41" name="Afbeelding 40">
            <a:extLst>
              <a:ext uri="{FF2B5EF4-FFF2-40B4-BE49-F238E27FC236}">
                <a16:creationId xmlns:a16="http://schemas.microsoft.com/office/drawing/2014/main" id="{132C0B0B-3A37-41FE-9290-F4D408CF19B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900" y="3663331"/>
            <a:ext cx="2857500" cy="285750"/>
          </a:xfrm>
          <a:prstGeom prst="rect">
            <a:avLst/>
          </a:prstGeom>
        </p:spPr>
      </p:pic>
      <p:pic>
        <p:nvPicPr>
          <p:cNvPr id="43" name="Afbeelding 42">
            <a:extLst>
              <a:ext uri="{FF2B5EF4-FFF2-40B4-BE49-F238E27FC236}">
                <a16:creationId xmlns:a16="http://schemas.microsoft.com/office/drawing/2014/main" id="{0AA7CF47-20B5-4503-884A-1D19E147A17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13" y="5207450"/>
            <a:ext cx="4423348" cy="1143000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4A4522F2-DA81-4713-9486-1F0551ABBE6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856" y="3505200"/>
            <a:ext cx="503916" cy="503916"/>
          </a:xfrm>
          <a:prstGeom prst="rect">
            <a:avLst/>
          </a:prstGeom>
        </p:spPr>
      </p:pic>
      <p:pic>
        <p:nvPicPr>
          <p:cNvPr id="47" name="Afbeelding 46">
            <a:extLst>
              <a:ext uri="{FF2B5EF4-FFF2-40B4-BE49-F238E27FC236}">
                <a16:creationId xmlns:a16="http://schemas.microsoft.com/office/drawing/2014/main" id="{11BD7C29-FDC7-4E63-8D19-B3C0EC5E044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54" y="5329158"/>
            <a:ext cx="1049232" cy="75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37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A0C73D9-DE3A-42B5-91F4-982176239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99" y="988295"/>
            <a:ext cx="771525" cy="771525"/>
          </a:xfrm>
          <a:prstGeom prst="rect">
            <a:avLst/>
          </a:prstGeom>
        </p:spPr>
      </p:pic>
      <p:pic>
        <p:nvPicPr>
          <p:cNvPr id="9" name="Afbeelding 8" descr="Afbeelding met tekst, monitor, elektronica, scherm&#10;&#10;Automatisch gegenereerde beschrijving">
            <a:extLst>
              <a:ext uri="{FF2B5EF4-FFF2-40B4-BE49-F238E27FC236}">
                <a16:creationId xmlns:a16="http://schemas.microsoft.com/office/drawing/2014/main" id="{6F92A08D-82E9-4C5A-8204-07FD7DA7B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185" y="988295"/>
            <a:ext cx="1000125" cy="100012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BD312A97-CC54-44FF-A45D-D62750C37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71" y="2459004"/>
            <a:ext cx="1095375" cy="11430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4F37ED73-627D-4D77-9FB7-FEFE95D5C4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845" y="3030504"/>
            <a:ext cx="238125" cy="257175"/>
          </a:xfrm>
          <a:prstGeom prst="rect">
            <a:avLst/>
          </a:prstGeom>
        </p:spPr>
      </p:pic>
      <p:pic>
        <p:nvPicPr>
          <p:cNvPr id="15" name="Afbeelding 14" descr="Afbeelding met tekst&#10;&#10;Automatisch gegenereerde beschrijving">
            <a:extLst>
              <a:ext uri="{FF2B5EF4-FFF2-40B4-BE49-F238E27FC236}">
                <a16:creationId xmlns:a16="http://schemas.microsoft.com/office/drawing/2014/main" id="{6D82BF34-7F13-46C3-8438-2E93C3DB0D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568" y="654918"/>
            <a:ext cx="647700" cy="1438275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35FA2177-9639-4044-A360-B4F923A38D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0" y="3205162"/>
            <a:ext cx="381000" cy="447675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39094B-763C-41DA-A02A-96B65A2CE5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0" y="3238500"/>
            <a:ext cx="381000" cy="381000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786C3F3-6280-4694-A80C-C6D558C411D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128" y="4523333"/>
            <a:ext cx="962025" cy="733425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40AFA8A-75BB-43FA-8ADC-3AC5EDFEF3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993" y="2928938"/>
            <a:ext cx="990600" cy="7239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19F5422-8B5A-49EC-80D5-D4F47C1745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0" y="3238500"/>
            <a:ext cx="381000" cy="381000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30D336A2-C95F-4991-AD8E-7BF2532FB6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0" y="3205162"/>
            <a:ext cx="381000" cy="447675"/>
          </a:xfrm>
          <a:prstGeom prst="rect">
            <a:avLst/>
          </a:prstGeom>
        </p:spPr>
      </p:pic>
      <p:sp>
        <p:nvSpPr>
          <p:cNvPr id="30" name="Vijfhoek 29">
            <a:extLst>
              <a:ext uri="{FF2B5EF4-FFF2-40B4-BE49-F238E27FC236}">
                <a16:creationId xmlns:a16="http://schemas.microsoft.com/office/drawing/2014/main" id="{B5EFC3C5-D967-48E1-AEE8-3C9FCF65CF94}"/>
              </a:ext>
            </a:extLst>
          </p:cNvPr>
          <p:cNvSpPr/>
          <p:nvPr/>
        </p:nvSpPr>
        <p:spPr>
          <a:xfrm>
            <a:off x="7635856" y="2948083"/>
            <a:ext cx="787234" cy="788437"/>
          </a:xfrm>
          <a:prstGeom prst="pent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BE3E91B5-AFD8-4A35-9B07-B19159217E67}"/>
              </a:ext>
            </a:extLst>
          </p:cNvPr>
          <p:cNvSpPr/>
          <p:nvPr/>
        </p:nvSpPr>
        <p:spPr>
          <a:xfrm>
            <a:off x="9182564" y="3062868"/>
            <a:ext cx="671804" cy="67180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3048384E-3CA0-48B1-B37B-1D6EC65F5FB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097" y="4428053"/>
            <a:ext cx="857250" cy="819150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1597E934-091B-4012-8B72-93C586106F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168" y="4869581"/>
            <a:ext cx="238125" cy="238125"/>
          </a:xfrm>
          <a:prstGeom prst="rect">
            <a:avLst/>
          </a:prstGeom>
        </p:spPr>
      </p:pic>
      <p:grpSp>
        <p:nvGrpSpPr>
          <p:cNvPr id="40" name="Groep 39">
            <a:extLst>
              <a:ext uri="{FF2B5EF4-FFF2-40B4-BE49-F238E27FC236}">
                <a16:creationId xmlns:a16="http://schemas.microsoft.com/office/drawing/2014/main" id="{1AFDCDEF-094B-4698-9BA3-2C236CAF3431}"/>
              </a:ext>
            </a:extLst>
          </p:cNvPr>
          <p:cNvGrpSpPr/>
          <p:nvPr/>
        </p:nvGrpSpPr>
        <p:grpSpPr>
          <a:xfrm>
            <a:off x="7650586" y="4544185"/>
            <a:ext cx="1435964" cy="563521"/>
            <a:chOff x="2416629" y="877079"/>
            <a:chExt cx="2920481" cy="1371599"/>
          </a:xfrm>
        </p:grpSpPr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509086B1-60B6-4A5F-9569-1E9E007050FE}"/>
                </a:ext>
              </a:extLst>
            </p:cNvPr>
            <p:cNvSpPr/>
            <p:nvPr/>
          </p:nvSpPr>
          <p:spPr>
            <a:xfrm>
              <a:off x="2416629" y="1156996"/>
              <a:ext cx="2920481" cy="75578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al 41">
              <a:extLst>
                <a:ext uri="{FF2B5EF4-FFF2-40B4-BE49-F238E27FC236}">
                  <a16:creationId xmlns:a16="http://schemas.microsoft.com/office/drawing/2014/main" id="{997407C2-7FE0-4DA5-8CC5-59A9A6FC28EF}"/>
                </a:ext>
              </a:extLst>
            </p:cNvPr>
            <p:cNvSpPr/>
            <p:nvPr/>
          </p:nvSpPr>
          <p:spPr>
            <a:xfrm>
              <a:off x="3465978" y="961054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Trapezium 42">
              <a:extLst>
                <a:ext uri="{FF2B5EF4-FFF2-40B4-BE49-F238E27FC236}">
                  <a16:creationId xmlns:a16="http://schemas.microsoft.com/office/drawing/2014/main" id="{05327FF1-0FCF-41EA-9521-6F795CB70D07}"/>
                </a:ext>
              </a:extLst>
            </p:cNvPr>
            <p:cNvSpPr/>
            <p:nvPr/>
          </p:nvSpPr>
          <p:spPr>
            <a:xfrm>
              <a:off x="3764901" y="877079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4" name="Groep 43">
            <a:extLst>
              <a:ext uri="{FF2B5EF4-FFF2-40B4-BE49-F238E27FC236}">
                <a16:creationId xmlns:a16="http://schemas.microsoft.com/office/drawing/2014/main" id="{12DD3B7C-C566-4D20-8DA0-13E40C28F660}"/>
              </a:ext>
            </a:extLst>
          </p:cNvPr>
          <p:cNvGrpSpPr/>
          <p:nvPr/>
        </p:nvGrpSpPr>
        <p:grpSpPr>
          <a:xfrm>
            <a:off x="9974789" y="4548481"/>
            <a:ext cx="1228276" cy="602904"/>
            <a:chOff x="4715069" y="3394789"/>
            <a:chExt cx="2920481" cy="1371599"/>
          </a:xfrm>
        </p:grpSpPr>
        <p:sp>
          <p:nvSpPr>
            <p:cNvPr id="45" name="Ovaal 44">
              <a:extLst>
                <a:ext uri="{FF2B5EF4-FFF2-40B4-BE49-F238E27FC236}">
                  <a16:creationId xmlns:a16="http://schemas.microsoft.com/office/drawing/2014/main" id="{3B28A16B-3A64-4E28-9729-5D1BA728BAFC}"/>
                </a:ext>
              </a:extLst>
            </p:cNvPr>
            <p:cNvSpPr/>
            <p:nvPr/>
          </p:nvSpPr>
          <p:spPr>
            <a:xfrm>
              <a:off x="4715069" y="3674706"/>
              <a:ext cx="2920481" cy="7557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al 45">
              <a:extLst>
                <a:ext uri="{FF2B5EF4-FFF2-40B4-BE49-F238E27FC236}">
                  <a16:creationId xmlns:a16="http://schemas.microsoft.com/office/drawing/2014/main" id="{D8ECEF71-86EA-4111-81E7-BD7F3C15E646}"/>
                </a:ext>
              </a:extLst>
            </p:cNvPr>
            <p:cNvSpPr/>
            <p:nvPr/>
          </p:nvSpPr>
          <p:spPr>
            <a:xfrm>
              <a:off x="5764418" y="3478764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rapezium 46">
              <a:extLst>
                <a:ext uri="{FF2B5EF4-FFF2-40B4-BE49-F238E27FC236}">
                  <a16:creationId xmlns:a16="http://schemas.microsoft.com/office/drawing/2014/main" id="{9BC34B88-3FF3-418F-A57C-C3CE1F1C8EA5}"/>
                </a:ext>
              </a:extLst>
            </p:cNvPr>
            <p:cNvSpPr/>
            <p:nvPr/>
          </p:nvSpPr>
          <p:spPr>
            <a:xfrm>
              <a:off x="6063341" y="3394789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DD9295B4-BD24-4996-9F5D-C1F66F24CF13}"/>
              </a:ext>
            </a:extLst>
          </p:cNvPr>
          <p:cNvGrpSpPr/>
          <p:nvPr/>
        </p:nvGrpSpPr>
        <p:grpSpPr>
          <a:xfrm>
            <a:off x="7764386" y="5752710"/>
            <a:ext cx="1240023" cy="600272"/>
            <a:chOff x="2416629" y="877079"/>
            <a:chExt cx="2920481" cy="1371599"/>
          </a:xfrm>
        </p:grpSpPr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7A85E668-46EC-4474-AA4C-413D1D8D2601}"/>
                </a:ext>
              </a:extLst>
            </p:cNvPr>
            <p:cNvSpPr/>
            <p:nvPr/>
          </p:nvSpPr>
          <p:spPr>
            <a:xfrm>
              <a:off x="2416629" y="1156996"/>
              <a:ext cx="2920481" cy="75578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Ovaal 49">
              <a:extLst>
                <a:ext uri="{FF2B5EF4-FFF2-40B4-BE49-F238E27FC236}">
                  <a16:creationId xmlns:a16="http://schemas.microsoft.com/office/drawing/2014/main" id="{3AEFC978-9082-458C-BAB7-02137663F286}"/>
                </a:ext>
              </a:extLst>
            </p:cNvPr>
            <p:cNvSpPr/>
            <p:nvPr/>
          </p:nvSpPr>
          <p:spPr>
            <a:xfrm>
              <a:off x="3465978" y="961054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Trapezium 50">
              <a:extLst>
                <a:ext uri="{FF2B5EF4-FFF2-40B4-BE49-F238E27FC236}">
                  <a16:creationId xmlns:a16="http://schemas.microsoft.com/office/drawing/2014/main" id="{F58AEDBD-404F-4256-9578-6EE94C80E5B4}"/>
                </a:ext>
              </a:extLst>
            </p:cNvPr>
            <p:cNvSpPr/>
            <p:nvPr/>
          </p:nvSpPr>
          <p:spPr>
            <a:xfrm>
              <a:off x="3764901" y="877079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B11F4FAC-3A7E-4DBB-B4CC-7482C79925BC}"/>
              </a:ext>
            </a:extLst>
          </p:cNvPr>
          <p:cNvGrpSpPr/>
          <p:nvPr/>
        </p:nvGrpSpPr>
        <p:grpSpPr>
          <a:xfrm>
            <a:off x="9866922" y="5752710"/>
            <a:ext cx="1349828" cy="600272"/>
            <a:chOff x="4463143" y="973497"/>
            <a:chExt cx="2920481" cy="1371599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09C37F4A-9AAA-47B3-AC67-8B3F3FAF945B}"/>
                </a:ext>
              </a:extLst>
            </p:cNvPr>
            <p:cNvSpPr/>
            <p:nvPr/>
          </p:nvSpPr>
          <p:spPr>
            <a:xfrm>
              <a:off x="4463143" y="1253414"/>
              <a:ext cx="2920481" cy="75578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1314F167-F2CF-46EF-B156-A7DE5574C010}"/>
                </a:ext>
              </a:extLst>
            </p:cNvPr>
            <p:cNvSpPr/>
            <p:nvPr/>
          </p:nvSpPr>
          <p:spPr>
            <a:xfrm>
              <a:off x="5512492" y="1057472"/>
              <a:ext cx="821781" cy="12876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Trapezium 54">
              <a:extLst>
                <a:ext uri="{FF2B5EF4-FFF2-40B4-BE49-F238E27FC236}">
                  <a16:creationId xmlns:a16="http://schemas.microsoft.com/office/drawing/2014/main" id="{85F715F4-AA88-4C55-B9CC-3C4421622C74}"/>
                </a:ext>
              </a:extLst>
            </p:cNvPr>
            <p:cNvSpPr/>
            <p:nvPr/>
          </p:nvSpPr>
          <p:spPr>
            <a:xfrm>
              <a:off x="5811415" y="973497"/>
              <a:ext cx="223934" cy="270589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40473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2101DA8-6EE7-44DA-97B3-F73845E9E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520" y="671512"/>
            <a:ext cx="1428750" cy="33337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CCBD33A-D242-4997-87B9-8D027E24E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101" y="588217"/>
            <a:ext cx="1428750" cy="571500"/>
          </a:xfrm>
          <a:prstGeom prst="rect">
            <a:avLst/>
          </a:prstGeom>
        </p:spPr>
      </p:pic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2CD81C8F-591F-4962-8ED3-88233202E4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833" y="588217"/>
            <a:ext cx="600075" cy="11049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90B1060-2846-4434-86BF-35FA98F63E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585" y="612029"/>
            <a:ext cx="1428750" cy="109537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06571492-03A0-4934-8618-3C0A725A6C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247" y="614655"/>
            <a:ext cx="1447800" cy="6096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66FA4816-F83C-420A-A403-7BD7824611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07" y="614655"/>
            <a:ext cx="1428750" cy="57150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8B25946F-3E57-4989-B162-F79FBCF0FA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152" y="2350921"/>
            <a:ext cx="3429000" cy="295275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479D11A-6CB5-40B3-9B10-EAAFA30698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552" y="2359524"/>
            <a:ext cx="3429000" cy="257175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43A16B5-9270-4405-903C-F0A273051C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57" y="2350921"/>
            <a:ext cx="3429000" cy="285750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E5D8E92-0443-4550-B9DB-AB0A79092AB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19" y="3572837"/>
            <a:ext cx="1152525" cy="4572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71A68BF-1CFB-402A-9A56-A172DFFB15C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3286125"/>
            <a:ext cx="285750" cy="28575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297CF7E6-4466-4BB2-8D81-D89EA8A0336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3286125"/>
            <a:ext cx="285750" cy="285750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AC6D375F-7AD1-4620-BDC7-4505ADE4351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3286125"/>
            <a:ext cx="285750" cy="285750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5E0DA046-93C0-47AD-ACCE-94E85AA340A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853" y="3560134"/>
            <a:ext cx="512288" cy="51228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4DBF9469-CFCA-4D2A-9166-FA8E01E1FBC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34" y="3631223"/>
            <a:ext cx="425265" cy="425265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165D3AEA-93D9-412E-80BF-79185238D79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453" y="3480481"/>
            <a:ext cx="544845" cy="549556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4C396CDA-91BE-4156-A731-319397EAFF9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696" y="3603645"/>
            <a:ext cx="425266" cy="425266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DB8DC354-74E3-439A-A5B4-DF039FDDAC3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569" y="3622448"/>
            <a:ext cx="553896" cy="322033"/>
          </a:xfrm>
          <a:prstGeom prst="rect">
            <a:avLst/>
          </a:prstGeom>
        </p:spPr>
      </p:pic>
      <p:pic>
        <p:nvPicPr>
          <p:cNvPr id="43" name="Afbeelding 42">
            <a:extLst>
              <a:ext uri="{FF2B5EF4-FFF2-40B4-BE49-F238E27FC236}">
                <a16:creationId xmlns:a16="http://schemas.microsoft.com/office/drawing/2014/main" id="{202E34B3-84CB-49AD-B504-C49228379DE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920" y="3455656"/>
            <a:ext cx="544844" cy="544844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2CA8B6C5-DCFE-4EDB-A8E5-8B5C4563080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172" y="3455656"/>
            <a:ext cx="544845" cy="544845"/>
          </a:xfrm>
          <a:prstGeom prst="rect">
            <a:avLst/>
          </a:prstGeom>
        </p:spPr>
      </p:pic>
      <p:sp>
        <p:nvSpPr>
          <p:cNvPr id="46" name="Stroomdiagram: Samenvoeging 45">
            <a:extLst>
              <a:ext uri="{FF2B5EF4-FFF2-40B4-BE49-F238E27FC236}">
                <a16:creationId xmlns:a16="http://schemas.microsoft.com/office/drawing/2014/main" id="{ADF4D3F8-4910-443C-815E-3FC3C5F70453}"/>
              </a:ext>
            </a:extLst>
          </p:cNvPr>
          <p:cNvSpPr/>
          <p:nvPr/>
        </p:nvSpPr>
        <p:spPr>
          <a:xfrm>
            <a:off x="8411273" y="3629411"/>
            <a:ext cx="425266" cy="4252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8" name="Afbeelding 47">
            <a:extLst>
              <a:ext uri="{FF2B5EF4-FFF2-40B4-BE49-F238E27FC236}">
                <a16:creationId xmlns:a16="http://schemas.microsoft.com/office/drawing/2014/main" id="{64869213-036F-41DC-9BB9-AE7B2929CB9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402" y="4433638"/>
            <a:ext cx="438150" cy="1428750"/>
          </a:xfrm>
          <a:prstGeom prst="rect">
            <a:avLst/>
          </a:prstGeom>
        </p:spPr>
      </p:pic>
      <p:pic>
        <p:nvPicPr>
          <p:cNvPr id="50" name="Afbeelding 49" descr="Afbeelding met koppelstuk, kabel&#10;&#10;Automatisch gegenereerde beschrijving">
            <a:extLst>
              <a:ext uri="{FF2B5EF4-FFF2-40B4-BE49-F238E27FC236}">
                <a16:creationId xmlns:a16="http://schemas.microsoft.com/office/drawing/2014/main" id="{1C6CCC87-887B-44F8-A51B-A20C84A1169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946" y="4620326"/>
            <a:ext cx="838200" cy="981075"/>
          </a:xfrm>
          <a:prstGeom prst="rect">
            <a:avLst/>
          </a:prstGeom>
        </p:spPr>
      </p:pic>
      <p:pic>
        <p:nvPicPr>
          <p:cNvPr id="52" name="Afbeelding 51">
            <a:extLst>
              <a:ext uri="{FF2B5EF4-FFF2-40B4-BE49-F238E27FC236}">
                <a16:creationId xmlns:a16="http://schemas.microsoft.com/office/drawing/2014/main" id="{E60464E5-26EC-4416-BDE6-D1B58E105F7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816" y="4787326"/>
            <a:ext cx="285750" cy="390525"/>
          </a:xfrm>
          <a:prstGeom prst="rect">
            <a:avLst/>
          </a:prstGeom>
        </p:spPr>
      </p:pic>
      <p:pic>
        <p:nvPicPr>
          <p:cNvPr id="54" name="Afbeelding 53">
            <a:extLst>
              <a:ext uri="{FF2B5EF4-FFF2-40B4-BE49-F238E27FC236}">
                <a16:creationId xmlns:a16="http://schemas.microsoft.com/office/drawing/2014/main" id="{84B70922-3E4C-4434-8F6C-C52B143EC7D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580" y="4900363"/>
            <a:ext cx="190500" cy="114300"/>
          </a:xfrm>
          <a:prstGeom prst="rect">
            <a:avLst/>
          </a:prstGeom>
        </p:spPr>
      </p:pic>
      <p:pic>
        <p:nvPicPr>
          <p:cNvPr id="56" name="Afbeelding 55">
            <a:extLst>
              <a:ext uri="{FF2B5EF4-FFF2-40B4-BE49-F238E27FC236}">
                <a16:creationId xmlns:a16="http://schemas.microsoft.com/office/drawing/2014/main" id="{2235BB8A-AAED-44FB-8FEB-23C23DE5BA0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475" y="4957513"/>
            <a:ext cx="381000" cy="381000"/>
          </a:xfrm>
          <a:prstGeom prst="rect">
            <a:avLst/>
          </a:prstGeom>
        </p:spPr>
      </p:pic>
      <p:pic>
        <p:nvPicPr>
          <p:cNvPr id="58" name="Afbeelding 57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C9D0A4EC-7FC3-4A6A-ABAD-D9C00A3C1892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344" y="4753726"/>
            <a:ext cx="575257" cy="714277"/>
          </a:xfrm>
          <a:prstGeom prst="rect">
            <a:avLst/>
          </a:prstGeom>
        </p:spPr>
      </p:pic>
      <p:pic>
        <p:nvPicPr>
          <p:cNvPr id="60" name="Afbeelding 59">
            <a:extLst>
              <a:ext uri="{FF2B5EF4-FFF2-40B4-BE49-F238E27FC236}">
                <a16:creationId xmlns:a16="http://schemas.microsoft.com/office/drawing/2014/main" id="{4E451093-BCB4-41F6-9648-480300D99F19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26" y="5191826"/>
            <a:ext cx="952500" cy="57150"/>
          </a:xfrm>
          <a:prstGeom prst="rect">
            <a:avLst/>
          </a:prstGeom>
        </p:spPr>
      </p:pic>
      <p:pic>
        <p:nvPicPr>
          <p:cNvPr id="62" name="Afbeelding 61">
            <a:extLst>
              <a:ext uri="{FF2B5EF4-FFF2-40B4-BE49-F238E27FC236}">
                <a16:creationId xmlns:a16="http://schemas.microsoft.com/office/drawing/2014/main" id="{C5C20198-F647-4D3C-A1AC-8EDA4430BA2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07" y="4728964"/>
            <a:ext cx="838098" cy="838098"/>
          </a:xfrm>
          <a:prstGeom prst="rect">
            <a:avLst/>
          </a:prstGeom>
        </p:spPr>
      </p:pic>
      <p:pic>
        <p:nvPicPr>
          <p:cNvPr id="64" name="Afbeelding 63">
            <a:extLst>
              <a:ext uri="{FF2B5EF4-FFF2-40B4-BE49-F238E27FC236}">
                <a16:creationId xmlns:a16="http://schemas.microsoft.com/office/drawing/2014/main" id="{367B8DB8-195E-4933-BCDD-13022F78E308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947" y="5110864"/>
            <a:ext cx="276225" cy="276225"/>
          </a:xfrm>
          <a:prstGeom prst="rect">
            <a:avLst/>
          </a:prstGeom>
        </p:spPr>
      </p:pic>
      <p:sp>
        <p:nvSpPr>
          <p:cNvPr id="73" name="Ovaal 72">
            <a:extLst>
              <a:ext uri="{FF2B5EF4-FFF2-40B4-BE49-F238E27FC236}">
                <a16:creationId xmlns:a16="http://schemas.microsoft.com/office/drawing/2014/main" id="{D4C5C89B-FABC-42DB-A936-5118C5A494C7}"/>
              </a:ext>
            </a:extLst>
          </p:cNvPr>
          <p:cNvSpPr/>
          <p:nvPr/>
        </p:nvSpPr>
        <p:spPr>
          <a:xfrm>
            <a:off x="2047833" y="5979883"/>
            <a:ext cx="391845" cy="42361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Ovaal 73">
            <a:extLst>
              <a:ext uri="{FF2B5EF4-FFF2-40B4-BE49-F238E27FC236}">
                <a16:creationId xmlns:a16="http://schemas.microsoft.com/office/drawing/2014/main" id="{93EFC220-C870-4C08-BF45-8BBA53AB6362}"/>
              </a:ext>
            </a:extLst>
          </p:cNvPr>
          <p:cNvSpPr/>
          <p:nvPr/>
        </p:nvSpPr>
        <p:spPr>
          <a:xfrm>
            <a:off x="3215546" y="5979883"/>
            <a:ext cx="391845" cy="42361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al 74">
            <a:extLst>
              <a:ext uri="{FF2B5EF4-FFF2-40B4-BE49-F238E27FC236}">
                <a16:creationId xmlns:a16="http://schemas.microsoft.com/office/drawing/2014/main" id="{5AD3CAAD-4A00-4890-9F46-B494A838678C}"/>
              </a:ext>
            </a:extLst>
          </p:cNvPr>
          <p:cNvSpPr/>
          <p:nvPr/>
        </p:nvSpPr>
        <p:spPr>
          <a:xfrm>
            <a:off x="4402988" y="5979883"/>
            <a:ext cx="391845" cy="423618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>
            <a:extLst>
              <a:ext uri="{FF2B5EF4-FFF2-40B4-BE49-F238E27FC236}">
                <a16:creationId xmlns:a16="http://schemas.microsoft.com/office/drawing/2014/main" id="{AFC4B9C2-035B-42BD-903B-EE3049574D6B}"/>
              </a:ext>
            </a:extLst>
          </p:cNvPr>
          <p:cNvSpPr/>
          <p:nvPr/>
        </p:nvSpPr>
        <p:spPr>
          <a:xfrm>
            <a:off x="5704155" y="5960121"/>
            <a:ext cx="391845" cy="4236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6" name="Afbeelding 85">
            <a:extLst>
              <a:ext uri="{FF2B5EF4-FFF2-40B4-BE49-F238E27FC236}">
                <a16:creationId xmlns:a16="http://schemas.microsoft.com/office/drawing/2014/main" id="{48F759F6-09EB-4F60-97C3-90FD3219B7B7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989" y="6138910"/>
            <a:ext cx="229951" cy="133130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9D965F4-C0BA-4A14-8F29-3A322A3DC58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7865" y="6143575"/>
            <a:ext cx="229951" cy="133130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4762C8C3-4906-4930-8D01-EA96D743D7B9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66" y="6123979"/>
            <a:ext cx="288944" cy="167283"/>
          </a:xfrm>
          <a:prstGeom prst="rect">
            <a:avLst/>
          </a:prstGeom>
        </p:spPr>
      </p:pic>
      <p:pic>
        <p:nvPicPr>
          <p:cNvPr id="92" name="Afbeelding 91">
            <a:extLst>
              <a:ext uri="{FF2B5EF4-FFF2-40B4-BE49-F238E27FC236}">
                <a16:creationId xmlns:a16="http://schemas.microsoft.com/office/drawing/2014/main" id="{F519974B-E842-4AA7-AEEE-DC9554DEC01B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80" y="6109421"/>
            <a:ext cx="288944" cy="16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7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677E997-96C1-49FB-A117-23365CEA3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016" y="1663405"/>
            <a:ext cx="381000" cy="3810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9236CBF-036E-4846-8495-FBB485E07B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932" y="2935270"/>
            <a:ext cx="381000" cy="50482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4FF89D7-3DE0-4297-AE23-0C2C382734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280" y="1738174"/>
            <a:ext cx="381000" cy="50482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61DCD7A-8941-46CB-9569-1A3E017EEB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089" y="2904570"/>
            <a:ext cx="381000" cy="50482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23806A87-1891-4B30-BAE9-29593D68A2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089" y="1687820"/>
            <a:ext cx="381000" cy="50482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540A1D60-1991-4F2F-A857-B8220A5E89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664" y="2616782"/>
            <a:ext cx="400050" cy="38100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AAB12C71-CE92-4199-A958-C4A3CB64F4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912" y="1377470"/>
            <a:ext cx="400050" cy="38100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A4FF0036-8E8F-4816-9728-8321BC82721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640" y="2806683"/>
            <a:ext cx="400050" cy="38100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48217CB-BDFC-44BF-8475-F0DDABADCD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904" y="2671899"/>
            <a:ext cx="400050" cy="381000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1CDF7BB-9C26-4694-9307-8176F0FCA26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249" y="1377470"/>
            <a:ext cx="381000" cy="3810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6BD4FA29-EA17-4C7C-A232-08B39632E4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286" y="1344319"/>
            <a:ext cx="381000" cy="3810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F3F6EE43-3C49-4C5B-B6DC-658F2A46D7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050" y="1293824"/>
            <a:ext cx="381000" cy="381000"/>
          </a:xfrm>
          <a:prstGeom prst="rect">
            <a:avLst/>
          </a:prstGeom>
        </p:spPr>
      </p:pic>
      <p:grpSp>
        <p:nvGrpSpPr>
          <p:cNvPr id="30" name="Groep 29">
            <a:extLst>
              <a:ext uri="{FF2B5EF4-FFF2-40B4-BE49-F238E27FC236}">
                <a16:creationId xmlns:a16="http://schemas.microsoft.com/office/drawing/2014/main" id="{68821CB6-90D4-47A0-9050-2B3089996391}"/>
              </a:ext>
            </a:extLst>
          </p:cNvPr>
          <p:cNvGrpSpPr/>
          <p:nvPr/>
        </p:nvGrpSpPr>
        <p:grpSpPr>
          <a:xfrm>
            <a:off x="4788218" y="2904570"/>
            <a:ext cx="999847" cy="3280025"/>
            <a:chOff x="4429956" y="2224823"/>
            <a:chExt cx="999847" cy="3280025"/>
          </a:xfrm>
        </p:grpSpPr>
        <p:sp>
          <p:nvSpPr>
            <p:cNvPr id="26" name="Ovaal 25">
              <a:extLst>
                <a:ext uri="{FF2B5EF4-FFF2-40B4-BE49-F238E27FC236}">
                  <a16:creationId xmlns:a16="http://schemas.microsoft.com/office/drawing/2014/main" id="{13A77432-0EA2-4E42-993F-3EF7A3DE896E}"/>
                </a:ext>
              </a:extLst>
            </p:cNvPr>
            <p:cNvSpPr/>
            <p:nvPr/>
          </p:nvSpPr>
          <p:spPr>
            <a:xfrm>
              <a:off x="4429956" y="4199138"/>
              <a:ext cx="523783" cy="550415"/>
            </a:xfrm>
            <a:prstGeom prst="ellipse">
              <a:avLst/>
            </a:prstGeom>
            <a:noFill/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>
              <a:extLst>
                <a:ext uri="{FF2B5EF4-FFF2-40B4-BE49-F238E27FC236}">
                  <a16:creationId xmlns:a16="http://schemas.microsoft.com/office/drawing/2014/main" id="{99742AB1-B272-498C-9E05-B490503729C9}"/>
                </a:ext>
              </a:extLst>
            </p:cNvPr>
            <p:cNvSpPr/>
            <p:nvPr/>
          </p:nvSpPr>
          <p:spPr>
            <a:xfrm>
              <a:off x="4906020" y="4954433"/>
              <a:ext cx="523783" cy="550415"/>
            </a:xfrm>
            <a:prstGeom prst="ellipse">
              <a:avLst/>
            </a:prstGeom>
            <a:noFill/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D03B67EE-A894-4C03-ACBA-6C750B2F0A4C}"/>
                </a:ext>
              </a:extLst>
            </p:cNvPr>
            <p:cNvSpPr/>
            <p:nvPr/>
          </p:nvSpPr>
          <p:spPr>
            <a:xfrm>
              <a:off x="4668173" y="2224823"/>
              <a:ext cx="62143" cy="2017362"/>
            </a:xfrm>
            <a:prstGeom prst="rect">
              <a:avLst/>
            </a:prstGeom>
            <a:blipFill>
              <a:blip r:embed="rId14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49B45881-463C-4CB0-837E-68FD08156E31}"/>
                </a:ext>
              </a:extLst>
            </p:cNvPr>
            <p:cNvSpPr/>
            <p:nvPr/>
          </p:nvSpPr>
          <p:spPr>
            <a:xfrm>
              <a:off x="5114241" y="2979658"/>
              <a:ext cx="62143" cy="2017362"/>
            </a:xfrm>
            <a:prstGeom prst="rect">
              <a:avLst/>
            </a:prstGeom>
            <a:blipFill>
              <a:blip r:embed="rId14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92F17BAC-F85A-43B3-9AAD-86C94124964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780" y="4094548"/>
            <a:ext cx="2857500" cy="285750"/>
          </a:xfrm>
          <a:prstGeom prst="rect">
            <a:avLst/>
          </a:prstGeom>
        </p:spPr>
      </p:pic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307C6212-3335-4D5D-867B-F31A90D8767C}"/>
              </a:ext>
            </a:extLst>
          </p:cNvPr>
          <p:cNvCxnSpPr/>
          <p:nvPr/>
        </p:nvCxnSpPr>
        <p:spPr>
          <a:xfrm>
            <a:off x="2086252" y="4279037"/>
            <a:ext cx="0" cy="71021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1BD130EA-2424-42D1-906B-37AB1C59AE24}"/>
              </a:ext>
            </a:extLst>
          </p:cNvPr>
          <p:cNvCxnSpPr/>
          <p:nvPr/>
        </p:nvCxnSpPr>
        <p:spPr>
          <a:xfrm>
            <a:off x="2912521" y="4279037"/>
            <a:ext cx="0" cy="710214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65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metaalgoed, donker, uitrusting&#10;&#10;Automatisch gegenereerde beschrijving">
            <a:extLst>
              <a:ext uri="{FF2B5EF4-FFF2-40B4-BE49-F238E27FC236}">
                <a16:creationId xmlns:a16="http://schemas.microsoft.com/office/drawing/2014/main" id="{68278435-7F8A-49CA-B2F3-43CF39152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49" y="686250"/>
            <a:ext cx="3059156" cy="3745905"/>
          </a:xfrm>
          <a:prstGeom prst="rect">
            <a:avLst/>
          </a:prstGeom>
        </p:spPr>
      </p:pic>
      <p:grpSp>
        <p:nvGrpSpPr>
          <p:cNvPr id="4" name="Groep 3">
            <a:extLst>
              <a:ext uri="{FF2B5EF4-FFF2-40B4-BE49-F238E27FC236}">
                <a16:creationId xmlns:a16="http://schemas.microsoft.com/office/drawing/2014/main" id="{00F98386-8229-F379-7E11-EBAF6CE97D7A}"/>
              </a:ext>
            </a:extLst>
          </p:cNvPr>
          <p:cNvGrpSpPr/>
          <p:nvPr/>
        </p:nvGrpSpPr>
        <p:grpSpPr>
          <a:xfrm>
            <a:off x="5992427" y="1988598"/>
            <a:ext cx="408373" cy="381740"/>
            <a:chOff x="5992427" y="1988598"/>
            <a:chExt cx="408373" cy="381740"/>
          </a:xfrm>
        </p:grpSpPr>
        <p:sp>
          <p:nvSpPr>
            <p:cNvPr id="3" name="Ovaal 2">
              <a:extLst>
                <a:ext uri="{FF2B5EF4-FFF2-40B4-BE49-F238E27FC236}">
                  <a16:creationId xmlns:a16="http://schemas.microsoft.com/office/drawing/2014/main" id="{AB6C2D74-C0FE-DB82-1223-6FBDD82F43CC}"/>
                </a:ext>
              </a:extLst>
            </p:cNvPr>
            <p:cNvSpPr/>
            <p:nvPr/>
          </p:nvSpPr>
          <p:spPr>
            <a:xfrm>
              <a:off x="5992427" y="1988598"/>
              <a:ext cx="408373" cy="3817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10531292-8AC3-408A-9F28-3C058D36726A}"/>
                </a:ext>
              </a:extLst>
            </p:cNvPr>
            <p:cNvSpPr/>
            <p:nvPr/>
          </p:nvSpPr>
          <p:spPr>
            <a:xfrm>
              <a:off x="6044213" y="2041864"/>
              <a:ext cx="304800" cy="27520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3269445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DEE2E1A872C94A96ACB0959C151A2A" ma:contentTypeVersion="10" ma:contentTypeDescription="Een nieuw document maken." ma:contentTypeScope="" ma:versionID="b96e2a65bcb89834e381ba888c245064">
  <xsd:schema xmlns:xsd="http://www.w3.org/2001/XMLSchema" xmlns:xs="http://www.w3.org/2001/XMLSchema" xmlns:p="http://schemas.microsoft.com/office/2006/metadata/properties" xmlns:ns3="07e432ee-8b7a-4e82-8ac3-d273124313b5" xmlns:ns4="ca714140-e17c-457d-933a-670e983540ce" targetNamespace="http://schemas.microsoft.com/office/2006/metadata/properties" ma:root="true" ma:fieldsID="2ef1c4aede1a33f091f0c40c885e6f38" ns3:_="" ns4:_="">
    <xsd:import namespace="07e432ee-8b7a-4e82-8ac3-d273124313b5"/>
    <xsd:import namespace="ca714140-e17c-457d-933a-670e983540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432ee-8b7a-4e82-8ac3-d273124313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14140-e17c-457d-933a-670e983540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5D6736-9466-4494-95F7-3A070FB340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54155-1E75-4DF9-9F4F-D8053D0A73A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a714140-e17c-457d-933a-670e983540ce"/>
    <ds:schemaRef ds:uri="07e432ee-8b7a-4e82-8ac3-d273124313b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446ADD-37BC-4F67-8476-7BC04439A5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e432ee-8b7a-4e82-8ac3-d273124313b5"/>
    <ds:schemaRef ds:uri="ca714140-e17c-457d-933a-670e983540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Cobussen Johan</dc:creator>
  <cp:lastModifiedBy>Wout Janssen</cp:lastModifiedBy>
  <cp:revision>42</cp:revision>
  <dcterms:created xsi:type="dcterms:W3CDTF">2019-10-28T13:38:36Z</dcterms:created>
  <dcterms:modified xsi:type="dcterms:W3CDTF">2025-05-15T09:13:50Z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0x0101003EDEE2E1A872C94A96ACB0959C151A2A</vt:lpwstr>
  </property>
</Properties>
</file>